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7"/>
  </p:notesMasterIdLst>
  <p:handoutMasterIdLst>
    <p:handoutMasterId r:id="rId18"/>
  </p:handoutMasterIdLst>
  <p:sldIdLst>
    <p:sldId id="539" r:id="rId3"/>
    <p:sldId id="818" r:id="rId4"/>
    <p:sldId id="712" r:id="rId5"/>
    <p:sldId id="882" r:id="rId6"/>
    <p:sldId id="883" r:id="rId7"/>
    <p:sldId id="899" r:id="rId8"/>
    <p:sldId id="885" r:id="rId9"/>
    <p:sldId id="894" r:id="rId10"/>
    <p:sldId id="890" r:id="rId11"/>
    <p:sldId id="895" r:id="rId12"/>
    <p:sldId id="896" r:id="rId13"/>
    <p:sldId id="897" r:id="rId14"/>
    <p:sldId id="898" r:id="rId15"/>
    <p:sldId id="759" r:id="rId16"/>
  </p:sldIdLst>
  <p:sldSz cx="9144000" cy="6858000" type="screen4x3"/>
  <p:notesSz cx="7100888" cy="9388475"/>
  <p:custDataLst>
    <p:tags r:id="rId19"/>
  </p:custData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434" autoAdjust="0"/>
  </p:normalViewPr>
  <p:slideViewPr>
    <p:cSldViewPr>
      <p:cViewPr varScale="1">
        <p:scale>
          <a:sx n="89" d="100"/>
          <a:sy n="89" d="100"/>
        </p:scale>
        <p:origin x="1344" y="77"/>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471488"/>
          </a:xfrm>
          <a:prstGeom prst="rect">
            <a:avLst/>
          </a:prstGeom>
        </p:spPr>
        <p:txBody>
          <a:bodyPr vert="horz" lIns="94221" tIns="47110" rIns="94221" bIns="4711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sz="quarter" idx="1"/>
          </p:nvPr>
        </p:nvSpPr>
        <p:spPr>
          <a:xfrm>
            <a:off x="4022725" y="0"/>
            <a:ext cx="3076575" cy="471488"/>
          </a:xfrm>
          <a:prstGeom prst="rect">
            <a:avLst/>
          </a:prstGeom>
        </p:spPr>
        <p:txBody>
          <a:bodyPr vert="horz" lIns="94221" tIns="47110" rIns="94221" bIns="47110" rtlCol="0"/>
          <a:lstStyle>
            <a:lvl1pPr algn="r" eaLnBrk="1" hangingPunct="1">
              <a:defRPr sz="1200" smtClean="0">
                <a:latin typeface="Arial" charset="0"/>
              </a:defRPr>
            </a:lvl1pPr>
          </a:lstStyle>
          <a:p>
            <a:pPr>
              <a:defRPr/>
            </a:pPr>
            <a:fld id="{FB4DA1D0-3602-430C-AC38-699381C833D8}" type="datetimeFigureOut">
              <a:rPr lang="en-US"/>
              <a:pPr>
                <a:defRPr/>
              </a:pPr>
              <a:t>1/15/2019</a:t>
            </a:fld>
            <a:endParaRPr lang="en-US"/>
          </a:p>
        </p:txBody>
      </p:sp>
      <p:sp>
        <p:nvSpPr>
          <p:cNvPr id="4" name="Footer Placeholder 3"/>
          <p:cNvSpPr>
            <a:spLocks noGrp="1"/>
          </p:cNvSpPr>
          <p:nvPr>
            <p:ph type="ftr" sz="quarter" idx="2"/>
          </p:nvPr>
        </p:nvSpPr>
        <p:spPr>
          <a:xfrm>
            <a:off x="0" y="8916988"/>
            <a:ext cx="3076575" cy="471487"/>
          </a:xfrm>
          <a:prstGeom prst="rect">
            <a:avLst/>
          </a:prstGeom>
        </p:spPr>
        <p:txBody>
          <a:bodyPr vert="horz" lIns="94221" tIns="47110" rIns="94221" bIns="47110" rtlCol="0" anchor="b"/>
          <a:lstStyle>
            <a:lvl1pPr algn="l" eaLnBrk="1" hangingPunct="1">
              <a:defRPr sz="1200">
                <a:latin typeface="Arial" charset="0"/>
              </a:defRPr>
            </a:lvl1pPr>
          </a:lstStyle>
          <a:p>
            <a:pPr>
              <a:defRPr/>
            </a:pPr>
            <a:endParaRPr lang="en-US"/>
          </a:p>
        </p:txBody>
      </p:sp>
      <p:sp>
        <p:nvSpPr>
          <p:cNvPr id="5" name="Slide Number Placeholder 4"/>
          <p:cNvSpPr>
            <a:spLocks noGrp="1"/>
          </p:cNvSpPr>
          <p:nvPr>
            <p:ph type="sldNum" sz="quarter" idx="3"/>
          </p:nvPr>
        </p:nvSpPr>
        <p:spPr>
          <a:xfrm>
            <a:off x="4022725" y="8916988"/>
            <a:ext cx="3076575" cy="471487"/>
          </a:xfrm>
          <a:prstGeom prst="rect">
            <a:avLst/>
          </a:prstGeom>
        </p:spPr>
        <p:txBody>
          <a:bodyPr vert="horz" lIns="94221" tIns="47110" rIns="94221" bIns="47110" rtlCol="0" anchor="b"/>
          <a:lstStyle>
            <a:lvl1pPr algn="r" eaLnBrk="1" hangingPunct="1">
              <a:defRPr sz="1200" smtClean="0">
                <a:latin typeface="Arial" charset="0"/>
              </a:defRPr>
            </a:lvl1pPr>
          </a:lstStyle>
          <a:p>
            <a:pPr>
              <a:defRPr/>
            </a:pPr>
            <a:fld id="{5854344A-57B9-405D-86BE-64B529F6BA1E}" type="slidenum">
              <a:rPr lang="en-US"/>
              <a:pPr>
                <a:defRPr/>
              </a:pPr>
              <a:t>‹#›</a:t>
            </a:fld>
            <a:endParaRPr lang="en-US"/>
          </a:p>
        </p:txBody>
      </p:sp>
    </p:spTree>
    <p:extLst>
      <p:ext uri="{BB962C8B-B14F-4D97-AF65-F5344CB8AC3E}">
        <p14:creationId xmlns:p14="http://schemas.microsoft.com/office/powerpoint/2010/main" val="401829286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469900"/>
          </a:xfrm>
          <a:prstGeom prst="rect">
            <a:avLst/>
          </a:prstGeom>
        </p:spPr>
        <p:txBody>
          <a:bodyPr vert="horz" lIns="94221" tIns="47110" rIns="94221" bIns="47110" rtlCol="0"/>
          <a:lstStyle>
            <a:lvl1pPr algn="l" eaLnBrk="1" hangingPunct="1">
              <a:defRPr sz="1200">
                <a:latin typeface="Arial" charset="0"/>
              </a:defRPr>
            </a:lvl1pPr>
          </a:lstStyle>
          <a:p>
            <a:pPr>
              <a:defRPr/>
            </a:pPr>
            <a:endParaRPr lang="vi-VN"/>
          </a:p>
        </p:txBody>
      </p:sp>
      <p:sp>
        <p:nvSpPr>
          <p:cNvPr id="3" name="Date Placeholder 2"/>
          <p:cNvSpPr>
            <a:spLocks noGrp="1"/>
          </p:cNvSpPr>
          <p:nvPr>
            <p:ph type="dt" idx="1"/>
          </p:nvPr>
        </p:nvSpPr>
        <p:spPr>
          <a:xfrm>
            <a:off x="4022725" y="0"/>
            <a:ext cx="3076575" cy="469900"/>
          </a:xfrm>
          <a:prstGeom prst="rect">
            <a:avLst/>
          </a:prstGeom>
        </p:spPr>
        <p:txBody>
          <a:bodyPr vert="horz" lIns="94221" tIns="47110" rIns="94221" bIns="47110" rtlCol="0"/>
          <a:lstStyle>
            <a:lvl1pPr algn="r" eaLnBrk="1" hangingPunct="1">
              <a:defRPr sz="1200" smtClean="0">
                <a:latin typeface="Arial" charset="0"/>
              </a:defRPr>
            </a:lvl1pPr>
          </a:lstStyle>
          <a:p>
            <a:pPr>
              <a:defRPr/>
            </a:pPr>
            <a:fld id="{AAEC63F0-5894-45B7-AB2E-6232CC5BF6BC}" type="datetimeFigureOut">
              <a:rPr lang="vi-VN"/>
              <a:pPr>
                <a:defRPr/>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pPr lvl="0"/>
            <a:endParaRPr lang="vi-VN" noProof="0"/>
          </a:p>
        </p:txBody>
      </p:sp>
      <p:sp>
        <p:nvSpPr>
          <p:cNvPr id="5" name="Notes Placeholder 4"/>
          <p:cNvSpPr>
            <a:spLocks noGrp="1"/>
          </p:cNvSpPr>
          <p:nvPr>
            <p:ph type="body" sz="quarter" idx="3"/>
          </p:nvPr>
        </p:nvSpPr>
        <p:spPr>
          <a:xfrm>
            <a:off x="709613" y="4459288"/>
            <a:ext cx="5681662" cy="4224337"/>
          </a:xfrm>
          <a:prstGeom prst="rect">
            <a:avLst/>
          </a:prstGeom>
        </p:spPr>
        <p:txBody>
          <a:bodyPr vert="horz" lIns="94221" tIns="47110" rIns="94221" bIns="4711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vi-VN" noProof="0"/>
          </a:p>
        </p:txBody>
      </p:sp>
      <p:sp>
        <p:nvSpPr>
          <p:cNvPr id="6" name="Footer Placeholder 5"/>
          <p:cNvSpPr>
            <a:spLocks noGrp="1"/>
          </p:cNvSpPr>
          <p:nvPr>
            <p:ph type="ftr" sz="quarter" idx="4"/>
          </p:nvPr>
        </p:nvSpPr>
        <p:spPr>
          <a:xfrm>
            <a:off x="0" y="8916988"/>
            <a:ext cx="3076575" cy="469900"/>
          </a:xfrm>
          <a:prstGeom prst="rect">
            <a:avLst/>
          </a:prstGeom>
        </p:spPr>
        <p:txBody>
          <a:bodyPr vert="horz" lIns="94221" tIns="47110" rIns="94221" bIns="47110" rtlCol="0" anchor="b"/>
          <a:lstStyle>
            <a:lvl1pPr algn="l" eaLnBrk="1" hangingPunct="1">
              <a:defRPr sz="1200">
                <a:latin typeface="Arial" charset="0"/>
              </a:defRPr>
            </a:lvl1pPr>
          </a:lstStyle>
          <a:p>
            <a:pPr>
              <a:defRPr/>
            </a:pPr>
            <a:endParaRPr lang="vi-VN"/>
          </a:p>
        </p:txBody>
      </p:sp>
      <p:sp>
        <p:nvSpPr>
          <p:cNvPr id="7" name="Slide Number Placeholder 6"/>
          <p:cNvSpPr>
            <a:spLocks noGrp="1"/>
          </p:cNvSpPr>
          <p:nvPr>
            <p:ph type="sldNum" sz="quarter" idx="5"/>
          </p:nvPr>
        </p:nvSpPr>
        <p:spPr>
          <a:xfrm>
            <a:off x="4022725" y="8916988"/>
            <a:ext cx="3076575" cy="469900"/>
          </a:xfrm>
          <a:prstGeom prst="rect">
            <a:avLst/>
          </a:prstGeom>
        </p:spPr>
        <p:txBody>
          <a:bodyPr vert="horz" lIns="94221" tIns="47110" rIns="94221" bIns="47110" rtlCol="0" anchor="b"/>
          <a:lstStyle>
            <a:lvl1pPr algn="r" eaLnBrk="1" hangingPunct="1">
              <a:defRPr sz="1200" smtClean="0">
                <a:latin typeface="Arial" charset="0"/>
              </a:defRPr>
            </a:lvl1pPr>
          </a:lstStyle>
          <a:p>
            <a:pPr>
              <a:defRPr/>
            </a:pPr>
            <a:fld id="{7CB866F6-58F5-448A-AED7-CE4990A64556}" type="slidenum">
              <a:rPr lang="vi-VN"/>
              <a:pPr>
                <a:defRPr/>
              </a:pPr>
              <a:t>‹#›</a:t>
            </a:fld>
            <a:endParaRPr lang="vi-VN"/>
          </a:p>
        </p:txBody>
      </p:sp>
    </p:spTree>
    <p:extLst>
      <p:ext uri="{BB962C8B-B14F-4D97-AF65-F5344CB8AC3E}">
        <p14:creationId xmlns:p14="http://schemas.microsoft.com/office/powerpoint/2010/main" val="2049507491"/>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smtClean="0"/>
              <a:t>Kính thưa quý thầy trong hội đồng </a:t>
            </a:r>
          </a:p>
          <a:p>
            <a:pPr>
              <a:spcBef>
                <a:spcPct val="0"/>
              </a:spcBef>
            </a:pPr>
            <a:endParaRPr lang="en-US" altLang="en-US" smtClean="0"/>
          </a:p>
          <a:p>
            <a:pPr>
              <a:spcBef>
                <a:spcPct val="0"/>
              </a:spcBef>
            </a:pPr>
            <a:r>
              <a:rPr lang="en-US" altLang="en-US" smtClean="0"/>
              <a:t>Em ten </a:t>
            </a:r>
            <a:r>
              <a:rPr lang="nl-NL" altLang="en-US" b="1" smtClean="0"/>
              <a:t>Nguyễn Anh Tuấn </a:t>
            </a:r>
            <a:r>
              <a:rPr lang="en-US" altLang="en-US" smtClean="0"/>
              <a:t>hôm nay được sự cho phép của </a:t>
            </a:r>
            <a:r>
              <a:rPr lang="nl-NL" altLang="en-US" smtClean="0">
                <a:solidFill>
                  <a:srgbClr val="FFFF99"/>
                </a:solidFill>
                <a:latin typeface="Times New Roman" panose="02020603050405020304" pitchFamily="18" charset="0"/>
                <a:cs typeface="Times New Roman" panose="02020603050405020304" pitchFamily="18" charset="0"/>
              </a:rPr>
              <a:t>TRƯỜNG ĐẠI HỌC GIAO THÔNG VẬN TẢI</a:t>
            </a:r>
          </a:p>
          <a:p>
            <a:pPr>
              <a:spcBef>
                <a:spcPct val="0"/>
              </a:spcBef>
            </a:pPr>
            <a:endParaRPr lang="nl-NL" altLang="en-US" smtClean="0">
              <a:solidFill>
                <a:srgbClr val="FFFF99"/>
              </a:solidFill>
              <a:latin typeface="Times New Roman" panose="02020603050405020304" pitchFamily="18" charset="0"/>
              <a:cs typeface="Times New Roman" panose="02020603050405020304" pitchFamily="18" charset="0"/>
            </a:endParaRPr>
          </a:p>
          <a:p>
            <a:pPr>
              <a:spcBef>
                <a:spcPct val="0"/>
              </a:spcBef>
            </a:pPr>
            <a:r>
              <a:rPr lang="en-US" altLang="en-US" smtClean="0"/>
              <a:t>Em xin báo cáo đề tài :    </a:t>
            </a:r>
            <a:r>
              <a:rPr lang="pt-BR" altLang="en-US" sz="3100" b="1" smtClean="0">
                <a:solidFill>
                  <a:srgbClr val="FF0000"/>
                </a:solidFill>
              </a:rPr>
              <a:t>NGHIÊN CỨU HỆ THỐNG LÁI   TÍCH CỰC TRÊN Ô TÔ</a:t>
            </a:r>
          </a:p>
          <a:p>
            <a:pPr>
              <a:spcBef>
                <a:spcPct val="0"/>
              </a:spcBef>
            </a:pPr>
            <a:endParaRPr lang="vi-VN" altLang="en-US"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442DFC7-AB11-4978-BB13-A70A5D81FFA8}" type="slidenum">
              <a:rPr lang="vi-VN" altLang="en-US"/>
              <a:pPr/>
              <a:t>1</a:t>
            </a:fld>
            <a:endParaRPr lang="vi-VN" altLang="en-US"/>
          </a:p>
        </p:txBody>
      </p:sp>
    </p:spTree>
    <p:extLst>
      <p:ext uri="{BB962C8B-B14F-4D97-AF65-F5344CB8AC3E}">
        <p14:creationId xmlns:p14="http://schemas.microsoft.com/office/powerpoint/2010/main" val="2128222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A491F7F-E81F-421C-9F09-197C52D3869B}" type="slidenum">
              <a:rPr lang="en-US" altLang="en-US" sz="1200"/>
              <a:pPr algn="r" eaLnBrk="1" hangingPunct="1"/>
              <a:t>2</a:t>
            </a:fld>
            <a:endParaRPr lang="en-US" altLang="en-US" sz="1200"/>
          </a:p>
        </p:txBody>
      </p:sp>
      <p:sp>
        <p:nvSpPr>
          <p:cNvPr id="317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174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AB2A08C-3B43-4FB9-AEFD-1F73A1039BF9}" type="slidenum">
              <a:rPr lang="vi-VN" altLang="en-US"/>
              <a:pPr/>
              <a:t>2</a:t>
            </a:fld>
            <a:endParaRPr lang="vi-VN" altLang="en-US"/>
          </a:p>
        </p:txBody>
      </p:sp>
    </p:spTree>
    <p:extLst>
      <p:ext uri="{BB962C8B-B14F-4D97-AF65-F5344CB8AC3E}">
        <p14:creationId xmlns:p14="http://schemas.microsoft.com/office/powerpoint/2010/main" val="173553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1FAB100E-BD77-461C-B622-992EFF70249C}" type="slidenum">
              <a:rPr lang="en-US" altLang="en-US" sz="1200"/>
              <a:pPr algn="r" eaLnBrk="1" hangingPunct="1"/>
              <a:t>3</a:t>
            </a:fld>
            <a:endParaRPr lang="en-US" altLang="en-US" sz="1200"/>
          </a:p>
        </p:txBody>
      </p:sp>
      <p:sp>
        <p:nvSpPr>
          <p:cNvPr id="337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379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7F243A1-2532-4C2B-BDD2-13E2DF67830D}" type="slidenum">
              <a:rPr lang="vi-VN" altLang="en-US"/>
              <a:pPr/>
              <a:t>3</a:t>
            </a:fld>
            <a:endParaRPr lang="vi-VN" altLang="en-US"/>
          </a:p>
        </p:txBody>
      </p:sp>
    </p:spTree>
    <p:extLst>
      <p:ext uri="{BB962C8B-B14F-4D97-AF65-F5344CB8AC3E}">
        <p14:creationId xmlns:p14="http://schemas.microsoft.com/office/powerpoint/2010/main" val="457786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7805C9D-1883-47F0-BD54-13855031ED8B}" type="slidenum">
              <a:rPr lang="en-US" altLang="en-US" sz="1200"/>
              <a:pPr algn="r" eaLnBrk="1" hangingPunct="1"/>
              <a:t>4</a:t>
            </a:fld>
            <a:endParaRPr lang="en-US" altLang="en-US" sz="1200"/>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5845"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C3FC58D-0243-4ED3-90AC-70AD07EBC7E5}" type="slidenum">
              <a:rPr lang="vi-VN" altLang="en-US"/>
              <a:pPr/>
              <a:t>4</a:t>
            </a:fld>
            <a:endParaRPr lang="vi-VN" altLang="en-US"/>
          </a:p>
        </p:txBody>
      </p:sp>
    </p:spTree>
    <p:extLst>
      <p:ext uri="{BB962C8B-B14F-4D97-AF65-F5344CB8AC3E}">
        <p14:creationId xmlns:p14="http://schemas.microsoft.com/office/powerpoint/2010/main" val="2831451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79B6284-804A-43D6-B76C-B4D030EA6E65}" type="slidenum">
              <a:rPr lang="en-US" altLang="en-US" sz="1200"/>
              <a:pPr algn="r" eaLnBrk="1" hangingPunct="1"/>
              <a:t>5</a:t>
            </a:fld>
            <a:endParaRPr lang="en-US" altLang="en-US" sz="1200"/>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789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94DC4F6-6668-4B2F-B65C-D116CB03B105}" type="slidenum">
              <a:rPr lang="vi-VN" altLang="en-US"/>
              <a:pPr/>
              <a:t>5</a:t>
            </a:fld>
            <a:endParaRPr lang="vi-VN" altLang="en-US"/>
          </a:p>
        </p:txBody>
      </p:sp>
    </p:spTree>
    <p:extLst>
      <p:ext uri="{BB962C8B-B14F-4D97-AF65-F5344CB8AC3E}">
        <p14:creationId xmlns:p14="http://schemas.microsoft.com/office/powerpoint/2010/main" val="441072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9DC28F9-2446-409B-92B3-ABD186AA57AE}" type="slidenum">
              <a:rPr lang="en-US" altLang="en-US" sz="1200"/>
              <a:pPr algn="r" eaLnBrk="1" hangingPunct="1"/>
              <a:t>6</a:t>
            </a:fld>
            <a:endParaRPr lang="en-US" altLang="en-US" sz="1200"/>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994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5B6192E-FCD8-45FD-B21F-3C589A61F85B}" type="slidenum">
              <a:rPr lang="vi-VN" altLang="en-US"/>
              <a:pPr/>
              <a:t>6</a:t>
            </a:fld>
            <a:endParaRPr lang="vi-VN" altLang="en-US"/>
          </a:p>
        </p:txBody>
      </p:sp>
    </p:spTree>
    <p:extLst>
      <p:ext uri="{BB962C8B-B14F-4D97-AF65-F5344CB8AC3E}">
        <p14:creationId xmlns:p14="http://schemas.microsoft.com/office/powerpoint/2010/main" val="1854482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7</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7</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8</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8</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6EA9F70C-7065-4974-A4D3-F0231F0FBBEC}" type="slidenum">
              <a:rPr lang="en-US" altLang="en-US" sz="1200"/>
              <a:pPr algn="r" eaLnBrk="1" hangingPunct="1"/>
              <a:t>9</a:t>
            </a:fld>
            <a:endParaRPr lang="en-US" altLang="en-US" sz="1200"/>
          </a:p>
        </p:txBody>
      </p:sp>
      <p:sp>
        <p:nvSpPr>
          <p:cNvPr id="460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6085"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2198499-E777-4630-B20E-CDBD831E6B74}" type="slidenum">
              <a:rPr lang="vi-VN" altLang="en-US"/>
              <a:pPr/>
              <a:t>9</a:t>
            </a:fld>
            <a:endParaRPr lang="vi-VN" altLang="en-US"/>
          </a:p>
        </p:txBody>
      </p:sp>
    </p:spTree>
    <p:extLst>
      <p:ext uri="{BB962C8B-B14F-4D97-AF65-F5344CB8AC3E}">
        <p14:creationId xmlns:p14="http://schemas.microsoft.com/office/powerpoint/2010/main" val="1181725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11</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11</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81082F9-4FFE-40C5-AE85-F34653DE283F}" type="slidenum">
              <a:rPr lang="en-US" altLang="en-US" sz="1200"/>
              <a:pPr algn="r" eaLnBrk="1" hangingPunct="1"/>
              <a:t>12</a:t>
            </a:fld>
            <a:endParaRPr lang="en-US" altLang="en-US" sz="1200"/>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222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E680C63-564D-446F-B8C5-D6FC363D6015}" type="slidenum">
              <a:rPr lang="vi-VN" altLang="en-US"/>
              <a:pPr/>
              <a:t>12</a:t>
            </a:fld>
            <a:endParaRPr lang="vi-VN" altLang="en-US"/>
          </a:p>
        </p:txBody>
      </p:sp>
    </p:spTree>
    <p:extLst>
      <p:ext uri="{BB962C8B-B14F-4D97-AF65-F5344CB8AC3E}">
        <p14:creationId xmlns:p14="http://schemas.microsoft.com/office/powerpoint/2010/main" val="1434084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F285C09F-96CB-404D-B642-97126E146807}" type="slidenum">
              <a:rPr lang="en-US" altLang="en-US" sz="1200"/>
              <a:pPr algn="r" eaLnBrk="1" hangingPunct="1"/>
              <a:t>13</a:t>
            </a:fld>
            <a:endParaRPr lang="en-US" altLang="en-US" sz="1200"/>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427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F5F5ACB-8438-4850-985C-32E77A3E9AAC}" type="slidenum">
              <a:rPr lang="vi-VN" altLang="en-US"/>
              <a:pPr/>
              <a:t>13</a:t>
            </a:fld>
            <a:endParaRPr lang="vi-VN" altLang="en-US"/>
          </a:p>
        </p:txBody>
      </p:sp>
    </p:spTree>
    <p:extLst>
      <p:ext uri="{BB962C8B-B14F-4D97-AF65-F5344CB8AC3E}">
        <p14:creationId xmlns:p14="http://schemas.microsoft.com/office/powerpoint/2010/main" val="20585673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hỗ dành sẵn cho Hình ảnh của Bản chiế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Chỗ dành sẵn cho Ghi ch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l-PL" altLang="en-US" smtClean="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altLang="en-US" smtClean="0"/>
          </a:p>
        </p:txBody>
      </p:sp>
      <p:sp>
        <p:nvSpPr>
          <p:cNvPr id="56324" name="Chỗ dành sẵn cho Số hiệu Bản chiế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79F7C-8BF7-4392-9412-EA59C84316B0}" type="slidenum">
              <a:rPr lang="vi-VN" altLang="en-US"/>
              <a:pPr/>
              <a:t>14</a:t>
            </a:fld>
            <a:endParaRPr lang="vi-VN" altLang="en-US"/>
          </a:p>
        </p:txBody>
      </p:sp>
    </p:spTree>
    <p:extLst>
      <p:ext uri="{BB962C8B-B14F-4D97-AF65-F5344CB8AC3E}">
        <p14:creationId xmlns:p14="http://schemas.microsoft.com/office/powerpoint/2010/main" val="30979846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8"/>
          <p:cNvSpPr>
            <a:spLocks noChangeArrowheads="1"/>
          </p:cNvSpPr>
          <p:nvPr/>
        </p:nvSpPr>
        <p:spPr bwMode="ltGray">
          <a:xfrm>
            <a:off x="0" y="6611938"/>
            <a:ext cx="9144000" cy="2603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en-US"/>
          </a:p>
        </p:txBody>
      </p:sp>
      <p:pic>
        <p:nvPicPr>
          <p:cNvPr id="5"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4"/>
          <p:cNvSpPr txBox="1">
            <a:spLocks noChangeArrowheads="1"/>
          </p:cNvSpPr>
          <p:nvPr/>
        </p:nvSpPr>
        <p:spPr bwMode="auto">
          <a:xfrm>
            <a:off x="376238" y="228600"/>
            <a:ext cx="11477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a:solidFill>
                  <a:schemeClr val="tx2"/>
                </a:solidFill>
              </a:rPr>
              <a:t>Company</a:t>
            </a:r>
          </a:p>
          <a:p>
            <a:pPr eaLnBrk="1" hangingPunct="1"/>
            <a:r>
              <a:rPr lang="en-US" altLang="en-US" sz="2400" b="1"/>
              <a:t>LOGO</a:t>
            </a:r>
          </a:p>
        </p:txBody>
      </p:sp>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extLst>
      <p:ext uri="{BB962C8B-B14F-4D97-AF65-F5344CB8AC3E}">
        <p14:creationId xmlns:p14="http://schemas.microsoft.com/office/powerpoint/2010/main" val="1672467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pPr>
              <a:defRPr/>
            </a:pPr>
            <a:r>
              <a:rPr lang="en-US"/>
              <a:t>Company Logo</a:t>
            </a:r>
          </a:p>
        </p:txBody>
      </p:sp>
      <p:sp>
        <p:nvSpPr>
          <p:cNvPr id="5" name="Slide Number Placeholder 4"/>
          <p:cNvSpPr>
            <a:spLocks noGrp="1"/>
          </p:cNvSpPr>
          <p:nvPr>
            <p:ph type="sldNum" sz="quarter" idx="11"/>
          </p:nvPr>
        </p:nvSpPr>
        <p:spPr/>
        <p:txBody>
          <a:bodyPr/>
          <a:lstStyle>
            <a:lvl1pPr>
              <a:defRPr/>
            </a:lvl1pPr>
          </a:lstStyle>
          <a:p>
            <a:pPr>
              <a:defRPr/>
            </a:pPr>
            <a:fld id="{F63CD8B9-D7BA-42B3-9BD7-B3F381232909}" type="slidenum">
              <a:rPr lang="en-US"/>
              <a:pPr>
                <a:defRPr/>
              </a:pPr>
              <a:t>‹#›</a:t>
            </a:fld>
            <a:endParaRPr lang="en-US"/>
          </a:p>
        </p:txBody>
      </p:sp>
      <p:sp>
        <p:nvSpPr>
          <p:cNvPr id="6" name="Date Placeholder 5"/>
          <p:cNvSpPr>
            <a:spLocks noGrp="1"/>
          </p:cNvSpPr>
          <p:nvPr>
            <p:ph type="dt" sz="half" idx="12"/>
          </p:nvPr>
        </p:nvSpPr>
        <p:spPr/>
        <p:txBody>
          <a:bodyPr/>
          <a:lstStyle>
            <a:lvl1pPr>
              <a:defRPr smtClean="0"/>
            </a:lvl1pPr>
          </a:lstStyle>
          <a:p>
            <a:pPr>
              <a:defRPr/>
            </a:pPr>
            <a:fld id="{29D6D834-212A-4CFB-BB91-8207860F3728}" type="datetime1">
              <a:rPr lang="vi-VN"/>
              <a:pPr>
                <a:defRPr/>
              </a:pPr>
              <a:t>15/01/2019</a:t>
            </a:fld>
            <a:endParaRPr lang="en-US"/>
          </a:p>
        </p:txBody>
      </p:sp>
    </p:spTree>
    <p:extLst>
      <p:ext uri="{BB962C8B-B14F-4D97-AF65-F5344CB8AC3E}">
        <p14:creationId xmlns:p14="http://schemas.microsoft.com/office/powerpoint/2010/main" val="324203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pPr>
              <a:defRPr/>
            </a:pPr>
            <a:r>
              <a:rPr lang="en-US"/>
              <a:t>Company Logo</a:t>
            </a:r>
          </a:p>
        </p:txBody>
      </p:sp>
      <p:sp>
        <p:nvSpPr>
          <p:cNvPr id="5" name="Slide Number Placeholder 4"/>
          <p:cNvSpPr>
            <a:spLocks noGrp="1"/>
          </p:cNvSpPr>
          <p:nvPr>
            <p:ph type="sldNum" sz="quarter" idx="11"/>
          </p:nvPr>
        </p:nvSpPr>
        <p:spPr/>
        <p:txBody>
          <a:bodyPr/>
          <a:lstStyle>
            <a:lvl1pPr>
              <a:defRPr/>
            </a:lvl1pPr>
          </a:lstStyle>
          <a:p>
            <a:pPr>
              <a:defRPr/>
            </a:pPr>
            <a:fld id="{8C1122E6-62E0-4D6A-BF5F-6FEEE07045CF}" type="slidenum">
              <a:rPr lang="en-US"/>
              <a:pPr>
                <a:defRPr/>
              </a:pPr>
              <a:t>‹#›</a:t>
            </a:fld>
            <a:endParaRPr lang="en-US"/>
          </a:p>
        </p:txBody>
      </p:sp>
      <p:sp>
        <p:nvSpPr>
          <p:cNvPr id="6" name="Date Placeholder 5"/>
          <p:cNvSpPr>
            <a:spLocks noGrp="1"/>
          </p:cNvSpPr>
          <p:nvPr>
            <p:ph type="dt" sz="half" idx="12"/>
          </p:nvPr>
        </p:nvSpPr>
        <p:spPr/>
        <p:txBody>
          <a:bodyPr/>
          <a:lstStyle>
            <a:lvl1pPr>
              <a:defRPr smtClean="0"/>
            </a:lvl1pPr>
          </a:lstStyle>
          <a:p>
            <a:pPr>
              <a:defRPr/>
            </a:pPr>
            <a:fld id="{8A363C40-FA2E-4142-82FE-CE5AF22AA51F}" type="datetime1">
              <a:rPr lang="vi-VN"/>
              <a:pPr>
                <a:defRPr/>
              </a:pPr>
              <a:t>15/01/2019</a:t>
            </a:fld>
            <a:endParaRPr lang="en-US"/>
          </a:p>
        </p:txBody>
      </p:sp>
    </p:spTree>
    <p:extLst>
      <p:ext uri="{BB962C8B-B14F-4D97-AF65-F5344CB8AC3E}">
        <p14:creationId xmlns:p14="http://schemas.microsoft.com/office/powerpoint/2010/main" val="1322609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pPr>
              <a:defRPr/>
            </a:pPr>
            <a:r>
              <a:rPr lang="en-US"/>
              <a:t>Company Logo</a:t>
            </a:r>
          </a:p>
        </p:txBody>
      </p:sp>
      <p:sp>
        <p:nvSpPr>
          <p:cNvPr id="6" name="Slide Number Placeholder 5"/>
          <p:cNvSpPr>
            <a:spLocks noGrp="1"/>
          </p:cNvSpPr>
          <p:nvPr>
            <p:ph type="sldNum" sz="quarter" idx="11"/>
          </p:nvPr>
        </p:nvSpPr>
        <p:spPr/>
        <p:txBody>
          <a:bodyPr/>
          <a:lstStyle>
            <a:lvl1pPr>
              <a:defRPr/>
            </a:lvl1pPr>
          </a:lstStyle>
          <a:p>
            <a:pPr>
              <a:defRPr/>
            </a:pPr>
            <a:fld id="{BBF3D42C-D101-4F8B-BEC2-F95535D26380}" type="slidenum">
              <a:rPr lang="en-US"/>
              <a:pPr>
                <a:defRPr/>
              </a:pPr>
              <a:t>‹#›</a:t>
            </a:fld>
            <a:endParaRPr lang="en-US"/>
          </a:p>
        </p:txBody>
      </p:sp>
      <p:sp>
        <p:nvSpPr>
          <p:cNvPr id="7" name="Date Placeholder 6"/>
          <p:cNvSpPr>
            <a:spLocks noGrp="1"/>
          </p:cNvSpPr>
          <p:nvPr>
            <p:ph type="dt" sz="half" idx="12"/>
          </p:nvPr>
        </p:nvSpPr>
        <p:spPr/>
        <p:txBody>
          <a:bodyPr/>
          <a:lstStyle>
            <a:lvl1pPr>
              <a:defRPr smtClean="0"/>
            </a:lvl1pPr>
          </a:lstStyle>
          <a:p>
            <a:pPr>
              <a:defRPr/>
            </a:pPr>
            <a:fld id="{59BA2ED8-9C69-4F08-A229-AA71C197B0D3}" type="datetime1">
              <a:rPr lang="vi-VN"/>
              <a:pPr>
                <a:defRPr/>
              </a:pPr>
              <a:t>15/01/2019</a:t>
            </a:fld>
            <a:endParaRPr lang="en-US"/>
          </a:p>
        </p:txBody>
      </p:sp>
    </p:spTree>
    <p:extLst>
      <p:ext uri="{BB962C8B-B14F-4D97-AF65-F5344CB8AC3E}">
        <p14:creationId xmlns:p14="http://schemas.microsoft.com/office/powerpoint/2010/main" val="1729584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pPr>
              <a:defRPr/>
            </a:pPr>
            <a:r>
              <a:rPr lang="en-US"/>
              <a:t>Company Logo</a:t>
            </a:r>
          </a:p>
        </p:txBody>
      </p:sp>
      <p:sp>
        <p:nvSpPr>
          <p:cNvPr id="8" name="Slide Number Placeholder 7"/>
          <p:cNvSpPr>
            <a:spLocks noGrp="1"/>
          </p:cNvSpPr>
          <p:nvPr>
            <p:ph type="sldNum" sz="quarter" idx="11"/>
          </p:nvPr>
        </p:nvSpPr>
        <p:spPr/>
        <p:txBody>
          <a:bodyPr/>
          <a:lstStyle>
            <a:lvl1pPr>
              <a:defRPr/>
            </a:lvl1pPr>
          </a:lstStyle>
          <a:p>
            <a:pPr>
              <a:defRPr/>
            </a:pPr>
            <a:fld id="{8C8C21D5-C9A4-482E-9888-0F730A53DD5C}" type="slidenum">
              <a:rPr lang="en-US"/>
              <a:pPr>
                <a:defRPr/>
              </a:pPr>
              <a:t>‹#›</a:t>
            </a:fld>
            <a:endParaRPr lang="en-US"/>
          </a:p>
        </p:txBody>
      </p:sp>
      <p:sp>
        <p:nvSpPr>
          <p:cNvPr id="9" name="Date Placeholder 8"/>
          <p:cNvSpPr>
            <a:spLocks noGrp="1"/>
          </p:cNvSpPr>
          <p:nvPr>
            <p:ph type="dt" sz="half" idx="12"/>
          </p:nvPr>
        </p:nvSpPr>
        <p:spPr/>
        <p:txBody>
          <a:bodyPr/>
          <a:lstStyle>
            <a:lvl1pPr>
              <a:defRPr smtClean="0"/>
            </a:lvl1pPr>
          </a:lstStyle>
          <a:p>
            <a:pPr>
              <a:defRPr/>
            </a:pPr>
            <a:fld id="{F682F144-A9BC-4D54-8CB2-A5486E5AB269}" type="datetime1">
              <a:rPr lang="vi-VN"/>
              <a:pPr>
                <a:defRPr/>
              </a:pPr>
              <a:t>15/01/2019</a:t>
            </a:fld>
            <a:endParaRPr lang="en-US"/>
          </a:p>
        </p:txBody>
      </p:sp>
    </p:spTree>
    <p:extLst>
      <p:ext uri="{BB962C8B-B14F-4D97-AF65-F5344CB8AC3E}">
        <p14:creationId xmlns:p14="http://schemas.microsoft.com/office/powerpoint/2010/main" val="2489388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pPr>
              <a:defRPr/>
            </a:pPr>
            <a:r>
              <a:rPr lang="en-US"/>
              <a:t>Company Logo</a:t>
            </a:r>
          </a:p>
        </p:txBody>
      </p:sp>
      <p:sp>
        <p:nvSpPr>
          <p:cNvPr id="4" name="Slide Number Placeholder 3"/>
          <p:cNvSpPr>
            <a:spLocks noGrp="1"/>
          </p:cNvSpPr>
          <p:nvPr>
            <p:ph type="sldNum" sz="quarter" idx="11"/>
          </p:nvPr>
        </p:nvSpPr>
        <p:spPr/>
        <p:txBody>
          <a:bodyPr/>
          <a:lstStyle>
            <a:lvl1pPr>
              <a:defRPr/>
            </a:lvl1pPr>
          </a:lstStyle>
          <a:p>
            <a:pPr>
              <a:defRPr/>
            </a:pPr>
            <a:fld id="{A0BDE64C-C119-48B3-A82C-7F6DCE3E51CC}" type="slidenum">
              <a:rPr lang="en-US"/>
              <a:pPr>
                <a:defRPr/>
              </a:pPr>
              <a:t>‹#›</a:t>
            </a:fld>
            <a:endParaRPr lang="en-US"/>
          </a:p>
        </p:txBody>
      </p:sp>
      <p:sp>
        <p:nvSpPr>
          <p:cNvPr id="5" name="Date Placeholder 4"/>
          <p:cNvSpPr>
            <a:spLocks noGrp="1"/>
          </p:cNvSpPr>
          <p:nvPr>
            <p:ph type="dt" sz="half" idx="12"/>
          </p:nvPr>
        </p:nvSpPr>
        <p:spPr/>
        <p:txBody>
          <a:bodyPr/>
          <a:lstStyle>
            <a:lvl1pPr>
              <a:defRPr smtClean="0"/>
            </a:lvl1pPr>
          </a:lstStyle>
          <a:p>
            <a:pPr>
              <a:defRPr/>
            </a:pPr>
            <a:fld id="{F98FE8F6-0603-4C41-A474-BBB47C4C2ADA}" type="datetime1">
              <a:rPr lang="vi-VN"/>
              <a:pPr>
                <a:defRPr/>
              </a:pPr>
              <a:t>15/01/2019</a:t>
            </a:fld>
            <a:endParaRPr lang="en-US"/>
          </a:p>
        </p:txBody>
      </p:sp>
    </p:spTree>
    <p:extLst>
      <p:ext uri="{BB962C8B-B14F-4D97-AF65-F5344CB8AC3E}">
        <p14:creationId xmlns:p14="http://schemas.microsoft.com/office/powerpoint/2010/main" val="3954309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pPr>
              <a:defRPr/>
            </a:pPr>
            <a:r>
              <a:rPr lang="en-US"/>
              <a:t>Company Logo</a:t>
            </a:r>
          </a:p>
        </p:txBody>
      </p:sp>
      <p:sp>
        <p:nvSpPr>
          <p:cNvPr id="3" name="Slide Number Placeholder 2"/>
          <p:cNvSpPr>
            <a:spLocks noGrp="1"/>
          </p:cNvSpPr>
          <p:nvPr>
            <p:ph type="sldNum" sz="quarter" idx="11"/>
          </p:nvPr>
        </p:nvSpPr>
        <p:spPr/>
        <p:txBody>
          <a:bodyPr/>
          <a:lstStyle>
            <a:lvl1pPr>
              <a:defRPr/>
            </a:lvl1pPr>
          </a:lstStyle>
          <a:p>
            <a:pPr>
              <a:defRPr/>
            </a:pPr>
            <a:fld id="{EAACD64F-4B2F-4E4E-A13C-89AF36016171}" type="slidenum">
              <a:rPr lang="en-US"/>
              <a:pPr>
                <a:defRPr/>
              </a:pPr>
              <a:t>‹#›</a:t>
            </a:fld>
            <a:endParaRPr lang="en-US"/>
          </a:p>
        </p:txBody>
      </p:sp>
      <p:sp>
        <p:nvSpPr>
          <p:cNvPr id="4" name="Date Placeholder 3"/>
          <p:cNvSpPr>
            <a:spLocks noGrp="1"/>
          </p:cNvSpPr>
          <p:nvPr>
            <p:ph type="dt" sz="half" idx="12"/>
          </p:nvPr>
        </p:nvSpPr>
        <p:spPr/>
        <p:txBody>
          <a:bodyPr/>
          <a:lstStyle>
            <a:lvl1pPr>
              <a:defRPr smtClean="0"/>
            </a:lvl1pPr>
          </a:lstStyle>
          <a:p>
            <a:pPr>
              <a:defRPr/>
            </a:pPr>
            <a:fld id="{2FE00B42-D17D-4164-A67F-9FB0DF779917}" type="datetime1">
              <a:rPr lang="vi-VN"/>
              <a:pPr>
                <a:defRPr/>
              </a:pPr>
              <a:t>15/01/2019</a:t>
            </a:fld>
            <a:endParaRPr lang="en-US"/>
          </a:p>
        </p:txBody>
      </p:sp>
    </p:spTree>
    <p:extLst>
      <p:ext uri="{BB962C8B-B14F-4D97-AF65-F5344CB8AC3E}">
        <p14:creationId xmlns:p14="http://schemas.microsoft.com/office/powerpoint/2010/main" val="2301513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t>Company Logo</a:t>
            </a:r>
          </a:p>
        </p:txBody>
      </p:sp>
      <p:sp>
        <p:nvSpPr>
          <p:cNvPr id="6" name="Slide Number Placeholder 5"/>
          <p:cNvSpPr>
            <a:spLocks noGrp="1"/>
          </p:cNvSpPr>
          <p:nvPr>
            <p:ph type="sldNum" sz="quarter" idx="11"/>
          </p:nvPr>
        </p:nvSpPr>
        <p:spPr/>
        <p:txBody>
          <a:bodyPr/>
          <a:lstStyle>
            <a:lvl1pPr>
              <a:defRPr/>
            </a:lvl1pPr>
          </a:lstStyle>
          <a:p>
            <a:pPr>
              <a:defRPr/>
            </a:pPr>
            <a:fld id="{4CFEB622-5D3A-4FA6-BBEA-156F6F53D3E6}" type="slidenum">
              <a:rPr lang="en-US"/>
              <a:pPr>
                <a:defRPr/>
              </a:pPr>
              <a:t>‹#›</a:t>
            </a:fld>
            <a:endParaRPr lang="en-US"/>
          </a:p>
        </p:txBody>
      </p:sp>
      <p:sp>
        <p:nvSpPr>
          <p:cNvPr id="7" name="Date Placeholder 6"/>
          <p:cNvSpPr>
            <a:spLocks noGrp="1"/>
          </p:cNvSpPr>
          <p:nvPr>
            <p:ph type="dt" sz="half" idx="12"/>
          </p:nvPr>
        </p:nvSpPr>
        <p:spPr/>
        <p:txBody>
          <a:bodyPr/>
          <a:lstStyle>
            <a:lvl1pPr>
              <a:defRPr smtClean="0"/>
            </a:lvl1pPr>
          </a:lstStyle>
          <a:p>
            <a:pPr>
              <a:defRPr/>
            </a:pPr>
            <a:fld id="{3D2D6388-146F-48C8-BC1A-6D1A970C636D}" type="datetime1">
              <a:rPr lang="vi-VN"/>
              <a:pPr>
                <a:defRPr/>
              </a:pPr>
              <a:t>15/01/2019</a:t>
            </a:fld>
            <a:endParaRPr lang="en-US"/>
          </a:p>
        </p:txBody>
      </p:sp>
    </p:spTree>
    <p:extLst>
      <p:ext uri="{BB962C8B-B14F-4D97-AF65-F5344CB8AC3E}">
        <p14:creationId xmlns:p14="http://schemas.microsoft.com/office/powerpoint/2010/main" val="153594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pPr>
              <a:defRPr/>
            </a:pPr>
            <a:r>
              <a:rPr lang="en-US"/>
              <a:t>Company Logo</a:t>
            </a:r>
          </a:p>
        </p:txBody>
      </p:sp>
      <p:sp>
        <p:nvSpPr>
          <p:cNvPr id="6" name="Slide Number Placeholder 5"/>
          <p:cNvSpPr>
            <a:spLocks noGrp="1"/>
          </p:cNvSpPr>
          <p:nvPr>
            <p:ph type="sldNum" sz="quarter" idx="11"/>
          </p:nvPr>
        </p:nvSpPr>
        <p:spPr/>
        <p:txBody>
          <a:bodyPr/>
          <a:lstStyle>
            <a:lvl1pPr>
              <a:defRPr/>
            </a:lvl1pPr>
          </a:lstStyle>
          <a:p>
            <a:pPr>
              <a:defRPr/>
            </a:pPr>
            <a:fld id="{F39FD3C6-621A-444D-A3B1-F5D94F350E7F}" type="slidenum">
              <a:rPr lang="en-US"/>
              <a:pPr>
                <a:defRPr/>
              </a:pPr>
              <a:t>‹#›</a:t>
            </a:fld>
            <a:endParaRPr lang="en-US"/>
          </a:p>
        </p:txBody>
      </p:sp>
      <p:sp>
        <p:nvSpPr>
          <p:cNvPr id="7" name="Date Placeholder 6"/>
          <p:cNvSpPr>
            <a:spLocks noGrp="1"/>
          </p:cNvSpPr>
          <p:nvPr>
            <p:ph type="dt" sz="half" idx="12"/>
          </p:nvPr>
        </p:nvSpPr>
        <p:spPr/>
        <p:txBody>
          <a:bodyPr/>
          <a:lstStyle>
            <a:lvl1pPr>
              <a:defRPr smtClean="0"/>
            </a:lvl1pPr>
          </a:lstStyle>
          <a:p>
            <a:pPr>
              <a:defRPr/>
            </a:pPr>
            <a:fld id="{A7D2E309-6DB6-4ABB-8891-0FB0337527D6}" type="datetime1">
              <a:rPr lang="vi-VN"/>
              <a:pPr>
                <a:defRPr/>
              </a:pPr>
              <a:t>15/01/2019</a:t>
            </a:fld>
            <a:endParaRPr lang="en-US"/>
          </a:p>
        </p:txBody>
      </p:sp>
    </p:spTree>
    <p:extLst>
      <p:ext uri="{BB962C8B-B14F-4D97-AF65-F5344CB8AC3E}">
        <p14:creationId xmlns:p14="http://schemas.microsoft.com/office/powerpoint/2010/main" val="4150522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pPr>
              <a:defRPr/>
            </a:pPr>
            <a:r>
              <a:rPr lang="en-US"/>
              <a:t>Company Logo</a:t>
            </a:r>
          </a:p>
        </p:txBody>
      </p:sp>
      <p:sp>
        <p:nvSpPr>
          <p:cNvPr id="5" name="Slide Number Placeholder 4"/>
          <p:cNvSpPr>
            <a:spLocks noGrp="1"/>
          </p:cNvSpPr>
          <p:nvPr>
            <p:ph type="sldNum" sz="quarter" idx="11"/>
          </p:nvPr>
        </p:nvSpPr>
        <p:spPr/>
        <p:txBody>
          <a:bodyPr/>
          <a:lstStyle>
            <a:lvl1pPr>
              <a:defRPr/>
            </a:lvl1pPr>
          </a:lstStyle>
          <a:p>
            <a:pPr>
              <a:defRPr/>
            </a:pPr>
            <a:fld id="{2F6A295E-ED92-4DC9-A3AA-53EFC33B0B15}" type="slidenum">
              <a:rPr lang="en-US"/>
              <a:pPr>
                <a:defRPr/>
              </a:pPr>
              <a:t>‹#›</a:t>
            </a:fld>
            <a:endParaRPr lang="en-US"/>
          </a:p>
        </p:txBody>
      </p:sp>
      <p:sp>
        <p:nvSpPr>
          <p:cNvPr id="6" name="Date Placeholder 5"/>
          <p:cNvSpPr>
            <a:spLocks noGrp="1"/>
          </p:cNvSpPr>
          <p:nvPr>
            <p:ph type="dt" sz="half" idx="12"/>
          </p:nvPr>
        </p:nvSpPr>
        <p:spPr/>
        <p:txBody>
          <a:bodyPr/>
          <a:lstStyle>
            <a:lvl1pPr>
              <a:defRPr smtClean="0"/>
            </a:lvl1pPr>
          </a:lstStyle>
          <a:p>
            <a:pPr>
              <a:defRPr/>
            </a:pPr>
            <a:fld id="{B772719C-B508-4E8F-BC1E-F9A2E2ADEE16}" type="datetime1">
              <a:rPr lang="vi-VN"/>
              <a:pPr>
                <a:defRPr/>
              </a:pPr>
              <a:t>15/01/2019</a:t>
            </a:fld>
            <a:endParaRPr lang="en-US"/>
          </a:p>
        </p:txBody>
      </p:sp>
    </p:spTree>
    <p:extLst>
      <p:ext uri="{BB962C8B-B14F-4D97-AF65-F5344CB8AC3E}">
        <p14:creationId xmlns:p14="http://schemas.microsoft.com/office/powerpoint/2010/main" val="2902450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pPr>
              <a:defRPr/>
            </a:pPr>
            <a:r>
              <a:rPr lang="en-US"/>
              <a:t>Company Logo</a:t>
            </a:r>
          </a:p>
        </p:txBody>
      </p:sp>
      <p:sp>
        <p:nvSpPr>
          <p:cNvPr id="5" name="Slide Number Placeholder 4"/>
          <p:cNvSpPr>
            <a:spLocks noGrp="1"/>
          </p:cNvSpPr>
          <p:nvPr>
            <p:ph type="sldNum" sz="quarter" idx="11"/>
          </p:nvPr>
        </p:nvSpPr>
        <p:spPr/>
        <p:txBody>
          <a:bodyPr/>
          <a:lstStyle>
            <a:lvl1pPr>
              <a:defRPr/>
            </a:lvl1pPr>
          </a:lstStyle>
          <a:p>
            <a:pPr>
              <a:defRPr/>
            </a:pPr>
            <a:fld id="{1D909F34-4853-423A-ABE2-C8C62661D79C}" type="slidenum">
              <a:rPr lang="en-US"/>
              <a:pPr>
                <a:defRPr/>
              </a:pPr>
              <a:t>‹#›</a:t>
            </a:fld>
            <a:endParaRPr lang="en-US"/>
          </a:p>
        </p:txBody>
      </p:sp>
      <p:sp>
        <p:nvSpPr>
          <p:cNvPr id="6" name="Date Placeholder 5"/>
          <p:cNvSpPr>
            <a:spLocks noGrp="1"/>
          </p:cNvSpPr>
          <p:nvPr>
            <p:ph type="dt" sz="half" idx="12"/>
          </p:nvPr>
        </p:nvSpPr>
        <p:spPr/>
        <p:txBody>
          <a:bodyPr/>
          <a:lstStyle>
            <a:lvl1pPr>
              <a:defRPr smtClean="0"/>
            </a:lvl1pPr>
          </a:lstStyle>
          <a:p>
            <a:pPr>
              <a:defRPr/>
            </a:pPr>
            <a:fld id="{A4BD9832-E898-48E4-BD14-FBD4AB3A7D1B}" type="datetime1">
              <a:rPr lang="vi-VN"/>
              <a:pPr>
                <a:defRPr/>
              </a:pPr>
              <a:t>15/01/2019</a:t>
            </a:fld>
            <a:endParaRPr lang="en-US"/>
          </a:p>
        </p:txBody>
      </p:sp>
    </p:spTree>
    <p:extLst>
      <p:ext uri="{BB962C8B-B14F-4D97-AF65-F5344CB8AC3E}">
        <p14:creationId xmlns:p14="http://schemas.microsoft.com/office/powerpoint/2010/main" val="2768207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pPr lvl="0"/>
            <a:r>
              <a:rPr lang="en-US" noProof="0" smtClean="0"/>
              <a:t>Click icon to add table</a:t>
            </a:r>
            <a:endParaRPr lang="vi-VN" noProof="0"/>
          </a:p>
        </p:txBody>
      </p:sp>
      <p:sp>
        <p:nvSpPr>
          <p:cNvPr id="4" name="Footer Placeholder 3"/>
          <p:cNvSpPr>
            <a:spLocks noGrp="1"/>
          </p:cNvSpPr>
          <p:nvPr>
            <p:ph type="ftr" sz="quarter" idx="10"/>
          </p:nvPr>
        </p:nvSpPr>
        <p:spPr/>
        <p:txBody>
          <a:bodyPr/>
          <a:lstStyle>
            <a:lvl1pPr>
              <a:defRPr/>
            </a:lvl1pPr>
          </a:lstStyle>
          <a:p>
            <a:pPr>
              <a:defRPr/>
            </a:pPr>
            <a:r>
              <a:rPr lang="en-US"/>
              <a:t>Company Logo</a:t>
            </a:r>
          </a:p>
        </p:txBody>
      </p:sp>
      <p:sp>
        <p:nvSpPr>
          <p:cNvPr id="5" name="Slide Number Placeholder 4"/>
          <p:cNvSpPr>
            <a:spLocks noGrp="1"/>
          </p:cNvSpPr>
          <p:nvPr>
            <p:ph type="sldNum" sz="quarter" idx="11"/>
          </p:nvPr>
        </p:nvSpPr>
        <p:spPr/>
        <p:txBody>
          <a:bodyPr/>
          <a:lstStyle>
            <a:lvl1pPr>
              <a:defRPr/>
            </a:lvl1pPr>
          </a:lstStyle>
          <a:p>
            <a:pPr>
              <a:defRPr/>
            </a:pPr>
            <a:fld id="{800C9D59-A46C-4504-96B1-F143E54B2199}" type="slidenum">
              <a:rPr lang="en-US"/>
              <a:pPr>
                <a:defRPr/>
              </a:pPr>
              <a:t>‹#›</a:t>
            </a:fld>
            <a:endParaRPr lang="en-US"/>
          </a:p>
        </p:txBody>
      </p:sp>
      <p:sp>
        <p:nvSpPr>
          <p:cNvPr id="6" name="Date Placeholder 5"/>
          <p:cNvSpPr>
            <a:spLocks noGrp="1"/>
          </p:cNvSpPr>
          <p:nvPr>
            <p:ph type="dt" sz="half" idx="12"/>
          </p:nvPr>
        </p:nvSpPr>
        <p:spPr/>
        <p:txBody>
          <a:bodyPr/>
          <a:lstStyle>
            <a:lvl1pPr>
              <a:defRPr smtClean="0"/>
            </a:lvl1pPr>
          </a:lstStyle>
          <a:p>
            <a:pPr>
              <a:defRPr/>
            </a:pPr>
            <a:fld id="{DF4C4543-4F48-42A5-A1B5-D022E51AF72E}" type="datetime1">
              <a:rPr lang="vi-VN"/>
              <a:pPr>
                <a:defRPr/>
              </a:pPr>
              <a:t>15/01/2019</a:t>
            </a:fld>
            <a:endParaRPr lang="en-US"/>
          </a:p>
        </p:txBody>
      </p:sp>
    </p:spTree>
    <p:extLst>
      <p:ext uri="{BB962C8B-B14F-4D97-AF65-F5344CB8AC3E}">
        <p14:creationId xmlns:p14="http://schemas.microsoft.com/office/powerpoint/2010/main" val="3794920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552D306D-BB27-410C-BFBD-037988203759}" type="slidenum">
              <a:rPr lang="es-ES"/>
              <a:pPr>
                <a:defRPr/>
              </a:pPr>
              <a:t>‹#›</a:t>
            </a:fld>
            <a:endParaRPr lang="es-ES"/>
          </a:p>
        </p:txBody>
      </p:sp>
    </p:spTree>
    <p:extLst>
      <p:ext uri="{BB962C8B-B14F-4D97-AF65-F5344CB8AC3E}">
        <p14:creationId xmlns:p14="http://schemas.microsoft.com/office/powerpoint/2010/main" val="3168150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42BCAE8-25C2-411F-BF17-9B8327E11F67}" type="slidenum">
              <a:rPr lang="es-ES"/>
              <a:pPr>
                <a:defRPr/>
              </a:pPr>
              <a:t>‹#›</a:t>
            </a:fld>
            <a:endParaRPr lang="es-ES"/>
          </a:p>
        </p:txBody>
      </p:sp>
    </p:spTree>
    <p:extLst>
      <p:ext uri="{BB962C8B-B14F-4D97-AF65-F5344CB8AC3E}">
        <p14:creationId xmlns:p14="http://schemas.microsoft.com/office/powerpoint/2010/main" val="2248327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A1B10212-0A21-47C8-80C1-2063CCFD3501}" type="slidenum">
              <a:rPr lang="es-ES"/>
              <a:pPr>
                <a:defRPr/>
              </a:pPr>
              <a:t>‹#›</a:t>
            </a:fld>
            <a:endParaRPr lang="es-ES"/>
          </a:p>
        </p:txBody>
      </p:sp>
    </p:spTree>
    <p:extLst>
      <p:ext uri="{BB962C8B-B14F-4D97-AF65-F5344CB8AC3E}">
        <p14:creationId xmlns:p14="http://schemas.microsoft.com/office/powerpoint/2010/main" val="1280313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5B21E94-F735-43BF-8887-20B5567F27EA}" type="slidenum">
              <a:rPr lang="es-ES"/>
              <a:pPr>
                <a:defRPr/>
              </a:pPr>
              <a:t>‹#›</a:t>
            </a:fld>
            <a:endParaRPr lang="es-ES"/>
          </a:p>
        </p:txBody>
      </p:sp>
    </p:spTree>
    <p:extLst>
      <p:ext uri="{BB962C8B-B14F-4D97-AF65-F5344CB8AC3E}">
        <p14:creationId xmlns:p14="http://schemas.microsoft.com/office/powerpoint/2010/main" val="21097287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C5CE6AA8-9CF8-4662-BD4E-7C9ED570A7FD}" type="slidenum">
              <a:rPr lang="es-ES"/>
              <a:pPr>
                <a:defRPr/>
              </a:pPr>
              <a:t>‹#›</a:t>
            </a:fld>
            <a:endParaRPr lang="es-ES"/>
          </a:p>
        </p:txBody>
      </p:sp>
    </p:spTree>
    <p:extLst>
      <p:ext uri="{BB962C8B-B14F-4D97-AF65-F5344CB8AC3E}">
        <p14:creationId xmlns:p14="http://schemas.microsoft.com/office/powerpoint/2010/main" val="37210407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02BD82B4-8276-4CA7-89AE-27ECAD0660C8}" type="slidenum">
              <a:rPr lang="es-ES"/>
              <a:pPr>
                <a:defRPr/>
              </a:pPr>
              <a:t>‹#›</a:t>
            </a:fld>
            <a:endParaRPr lang="es-ES"/>
          </a:p>
        </p:txBody>
      </p:sp>
    </p:spTree>
    <p:extLst>
      <p:ext uri="{BB962C8B-B14F-4D97-AF65-F5344CB8AC3E}">
        <p14:creationId xmlns:p14="http://schemas.microsoft.com/office/powerpoint/2010/main" val="27463269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69A16F62-BF21-4785-9DD5-36FC0F148212}" type="slidenum">
              <a:rPr lang="es-ES"/>
              <a:pPr>
                <a:defRPr/>
              </a:pPr>
              <a:t>‹#›</a:t>
            </a:fld>
            <a:endParaRPr lang="es-ES"/>
          </a:p>
        </p:txBody>
      </p:sp>
    </p:spTree>
    <p:extLst>
      <p:ext uri="{BB962C8B-B14F-4D97-AF65-F5344CB8AC3E}">
        <p14:creationId xmlns:p14="http://schemas.microsoft.com/office/powerpoint/2010/main" val="7155243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E9346A-FCB7-45C0-9356-0ABD015C5E4A}" type="slidenum">
              <a:rPr lang="es-ES"/>
              <a:pPr>
                <a:defRPr/>
              </a:pPr>
              <a:t>‹#›</a:t>
            </a:fld>
            <a:endParaRPr lang="es-ES"/>
          </a:p>
        </p:txBody>
      </p:sp>
    </p:spTree>
    <p:extLst>
      <p:ext uri="{BB962C8B-B14F-4D97-AF65-F5344CB8AC3E}">
        <p14:creationId xmlns:p14="http://schemas.microsoft.com/office/powerpoint/2010/main" val="38625831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9026403E-4983-4E99-8443-D550286A4A6E}" type="slidenum">
              <a:rPr lang="es-ES"/>
              <a:pPr>
                <a:defRPr/>
              </a:pPr>
              <a:t>‹#›</a:t>
            </a:fld>
            <a:endParaRPr lang="es-ES"/>
          </a:p>
        </p:txBody>
      </p:sp>
    </p:spTree>
    <p:extLst>
      <p:ext uri="{BB962C8B-B14F-4D97-AF65-F5344CB8AC3E}">
        <p14:creationId xmlns:p14="http://schemas.microsoft.com/office/powerpoint/2010/main" val="1225222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1EA7EC04-99BE-49DC-9E3B-AEF97FE09158}" type="slidenum">
              <a:rPr lang="es-ES"/>
              <a:pPr>
                <a:defRPr/>
              </a:pPr>
              <a:t>‹#›</a:t>
            </a:fld>
            <a:endParaRPr lang="es-ES"/>
          </a:p>
        </p:txBody>
      </p:sp>
    </p:spTree>
    <p:extLst>
      <p:ext uri="{BB962C8B-B14F-4D97-AF65-F5344CB8AC3E}">
        <p14:creationId xmlns:p14="http://schemas.microsoft.com/office/powerpoint/2010/main" val="5916860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30CE7F5C-E1A1-49E9-94FB-912D61D8A1D6}" type="slidenum">
              <a:rPr lang="es-ES"/>
              <a:pPr>
                <a:defRPr/>
              </a:pPr>
              <a:t>‹#›</a:t>
            </a:fld>
            <a:endParaRPr lang="es-ES"/>
          </a:p>
        </p:txBody>
      </p:sp>
    </p:spTree>
    <p:extLst>
      <p:ext uri="{BB962C8B-B14F-4D97-AF65-F5344CB8AC3E}">
        <p14:creationId xmlns:p14="http://schemas.microsoft.com/office/powerpoint/2010/main" val="1966487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pPr eaLnBrk="1" hangingPunct="1">
              <a:defRPr/>
            </a:pPr>
            <a:endParaRPr lang="vi-VN">
              <a:latin typeface="Arial" charset="0"/>
            </a:endParaRPr>
          </a:p>
        </p:txBody>
      </p:sp>
      <p:sp>
        <p:nvSpPr>
          <p:cNvPr id="1027" name="Rectangle 3"/>
          <p:cNvSpPr>
            <a:spLocks noGrp="1" noChangeArrowheads="1"/>
          </p:cNvSpPr>
          <p:nvPr>
            <p:ph type="body" idx="1"/>
          </p:nvPr>
        </p:nvSpPr>
        <p:spPr bwMode="auto">
          <a:xfrm>
            <a:off x="457200" y="1152525"/>
            <a:ext cx="8229600"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1">
                <a:latin typeface="+mj-lt"/>
              </a:defRPr>
            </a:lvl1pPr>
          </a:lstStyle>
          <a:p>
            <a:pPr>
              <a:defRPr/>
            </a:pPr>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atin typeface="+mj-lt"/>
              </a:defRPr>
            </a:lvl1pPr>
          </a:lstStyle>
          <a:p>
            <a:pPr>
              <a:defRPr/>
            </a:pPr>
            <a:fld id="{E76D8793-A5E0-4B02-851B-BB7EB0499EE7}" type="slidenum">
              <a:rPr lang="en-US"/>
              <a:pPr>
                <a:defRPr/>
              </a:pPr>
              <a:t>‹#›</a:t>
            </a:fld>
            <a:endParaRPr lang="en-US"/>
          </a:p>
        </p:txBody>
      </p:sp>
      <p:sp>
        <p:nvSpPr>
          <p:cNvPr id="2" name="Rectangle 2"/>
          <p:cNvSpPr>
            <a:spLocks noGrp="1" noChangeArrowheads="1"/>
          </p:cNvSpPr>
          <p:nvPr>
            <p:ph type="title"/>
          </p:nvPr>
        </p:nvSpPr>
        <p:spPr bwMode="white">
          <a:xfrm>
            <a:off x="304800" y="152400"/>
            <a:ext cx="84582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31" name="Text Box 16"/>
          <p:cNvSpPr txBox="1">
            <a:spLocks noChangeArrowheads="1"/>
          </p:cNvSpPr>
          <p:nvPr/>
        </p:nvSpPr>
        <p:spPr bwMode="gray">
          <a:xfrm>
            <a:off x="0" y="838200"/>
            <a:ext cx="9144000" cy="2444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vi-VN" altLang="en-US" sz="1000" b="1">
              <a:solidFill>
                <a:schemeClr val="bg1"/>
              </a:solidFill>
              <a:latin typeface="Verdana" panose="020B0604030504040204"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smtClean="0">
                <a:solidFill>
                  <a:schemeClr val="bg1"/>
                </a:solidFill>
                <a:latin typeface="+mj-lt"/>
              </a:defRPr>
            </a:lvl1pPr>
          </a:lstStyle>
          <a:p>
            <a:pPr>
              <a:defRPr/>
            </a:pPr>
            <a:fld id="{5B60AACE-5A85-4DE5-8953-FDEB5545070B}" type="datetime1">
              <a:rPr lang="vi-VN"/>
              <a:pPr>
                <a:defRPr/>
              </a:pPr>
              <a:t>15/01/2019</a:t>
            </a:fld>
            <a:endParaRPr 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hf sldNum="0" hdr="0" ftr="0" dt="0"/>
  <p:txStyles>
    <p:titleStyle>
      <a:lvl1pPr algn="ctr" rtl="0" fontAlgn="base">
        <a:spcBef>
          <a:spcPct val="0"/>
        </a:spcBef>
        <a:spcAft>
          <a:spcPct val="0"/>
        </a:spcAft>
        <a:defRPr sz="3200" b="1" i="0" u="none">
          <a:solidFill>
            <a:schemeClr val="bg1"/>
          </a:solidFill>
          <a:latin typeface="+mj-lt"/>
          <a:ea typeface="+mj-ea"/>
          <a:cs typeface="+mj-cs"/>
        </a:defRPr>
      </a:lvl1pPr>
      <a:lvl2pPr algn="ctr" rtl="0" fontAlgn="base">
        <a:spcBef>
          <a:spcPct val="0"/>
        </a:spcBef>
        <a:spcAft>
          <a:spcPct val="0"/>
        </a:spcAft>
        <a:defRPr sz="3200" b="1">
          <a:solidFill>
            <a:schemeClr val="bg1"/>
          </a:solidFill>
          <a:latin typeface="Verdana" pitchFamily="34" charset="0"/>
        </a:defRPr>
      </a:lvl2pPr>
      <a:lvl3pPr algn="ctr" rtl="0" fontAlgn="base">
        <a:spcBef>
          <a:spcPct val="0"/>
        </a:spcBef>
        <a:spcAft>
          <a:spcPct val="0"/>
        </a:spcAft>
        <a:defRPr sz="3200" b="1">
          <a:solidFill>
            <a:schemeClr val="bg1"/>
          </a:solidFill>
          <a:latin typeface="Verdana" pitchFamily="34" charset="0"/>
        </a:defRPr>
      </a:lvl3pPr>
      <a:lvl4pPr algn="ctr" rtl="0" fontAlgn="base">
        <a:spcBef>
          <a:spcPct val="0"/>
        </a:spcBef>
        <a:spcAft>
          <a:spcPct val="0"/>
        </a:spcAft>
        <a:defRPr sz="3200" b="1">
          <a:solidFill>
            <a:schemeClr val="bg1"/>
          </a:solidFill>
          <a:latin typeface="Verdana" pitchFamily="34" charset="0"/>
        </a:defRPr>
      </a:lvl4pPr>
      <a:lvl5pPr algn="ctr" rtl="0" fontAlgn="base">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fontAlgn="base">
        <a:spcBef>
          <a:spcPct val="20000"/>
        </a:spcBef>
        <a:spcAft>
          <a:spcPct val="0"/>
        </a:spcAft>
        <a:buClr>
          <a:schemeClr val="hlink"/>
        </a:buClr>
        <a:buFont typeface="Wingdings" panose="05000000000000000000"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Font typeface="Wingdings" panose="05000000000000000000" pitchFamily="2" charset="2"/>
        <a:buChar char="§"/>
        <a:defRPr sz="2800" b="0" i="0" u="none">
          <a:solidFill>
            <a:schemeClr val="tx1"/>
          </a:solidFill>
          <a:latin typeface="+mn-lt"/>
        </a:defRPr>
      </a:lvl2pPr>
      <a:lvl3pPr marL="1143000" indent="-228600" algn="l" rtl="0" fontAlgn="base">
        <a:spcBef>
          <a:spcPct val="20000"/>
        </a:spcBef>
        <a:spcAft>
          <a:spcPct val="0"/>
        </a:spcAft>
        <a:buClr>
          <a:schemeClr val="tx1"/>
        </a:buClr>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n-US"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ea typeface="+mn-ea"/>
                <a:cs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ea typeface="+mn-ea"/>
                <a:cs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itchFamily="34" charset="0"/>
                <a:ea typeface="ＭＳ Ｐゴシック" pitchFamily="34" charset="-128"/>
              </a:defRPr>
            </a:lvl1pPr>
          </a:lstStyle>
          <a:p>
            <a:pPr>
              <a:defRPr/>
            </a:pPr>
            <a:fld id="{F3771484-9646-4391-A882-7C6044C8338E}"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9125"/>
            <a:ext cx="7316788" cy="4646613"/>
          </a:xfrm>
        </p:spPr>
        <p:txBody>
          <a:bodyPr/>
          <a:lstStyle/>
          <a:p>
            <a:pPr marL="0" indent="0" algn="ctr">
              <a:buFont typeface="Wingdings" panose="05000000000000000000" pitchFamily="2" charset="2"/>
              <a:buNone/>
              <a:defRPr/>
            </a:pPr>
            <a:endParaRPr lang="pt-BR" sz="2800" b="1" dirty="0" smtClean="0">
              <a:solidFill>
                <a:schemeClr val="tx1">
                  <a:lumMod val="60000"/>
                  <a:lumOff val="40000"/>
                </a:schemeClr>
              </a:solidFill>
            </a:endParaRPr>
          </a:p>
          <a:p>
            <a:pPr marL="0" indent="0" algn="ctr">
              <a:buFont typeface="Wingdings" panose="05000000000000000000" pitchFamily="2" charset="2"/>
              <a:buNone/>
              <a:defRPr/>
            </a:pPr>
            <a:r>
              <a:rPr lang="pt-BR" sz="2800" b="1" dirty="0" smtClean="0">
                <a:solidFill>
                  <a:schemeClr val="tx1">
                    <a:lumMod val="60000"/>
                    <a:lumOff val="40000"/>
                  </a:schemeClr>
                </a:solidFill>
              </a:rPr>
              <a:t>TÊN ĐỀ TÀI:</a:t>
            </a:r>
          </a:p>
          <a:p>
            <a:pPr marL="0" indent="0" algn="ctr">
              <a:buFont typeface="Wingdings" panose="05000000000000000000" pitchFamily="2" charset="2"/>
              <a:buNone/>
              <a:defRPr/>
            </a:pPr>
            <a:r>
              <a:rPr lang="vi-VN" sz="2600" b="1">
                <a:solidFill>
                  <a:srgbClr val="FF0000"/>
                </a:solidFill>
                <a:latin typeface="Times New Roman" panose="02020603050405020304" pitchFamily="18" charset="0"/>
                <a:cs typeface="Times New Roman" panose="02020603050405020304" pitchFamily="18" charset="0"/>
              </a:rPr>
              <a:t>THIẾT KẾ, CHẾ TẠO MÔ HÌNH ĐỘNG CƠ KẾT HỢP VỚI HỘP SỐ CVT ĐƯỢC CHẨN ĐOÁN VÀ ĐÁNH PAN TRÊN MÁY TÍNH</a:t>
            </a:r>
          </a:p>
          <a:p>
            <a:pPr marL="0" indent="0" algn="ctr">
              <a:buFont typeface="Wingdings" panose="05000000000000000000" pitchFamily="2" charset="2"/>
              <a:buNone/>
              <a:defRPr/>
            </a:pPr>
            <a:r>
              <a:rPr lang="vi-VN" sz="2600" b="1">
                <a:solidFill>
                  <a:srgbClr val="FF0000"/>
                </a:solidFill>
                <a:latin typeface="Times New Roman" panose="02020603050405020304" pitchFamily="18" charset="0"/>
                <a:cs typeface="Times New Roman" panose="02020603050405020304" pitchFamily="18" charset="0"/>
              </a:rPr>
              <a:t>HOẶC </a:t>
            </a:r>
            <a:r>
              <a:rPr lang="vi-VN" sz="2600" b="1" smtClean="0">
                <a:solidFill>
                  <a:srgbClr val="FF0000"/>
                </a:solidFill>
                <a:latin typeface="Times New Roman" panose="02020603050405020304" pitchFamily="18" charset="0"/>
                <a:cs typeface="Times New Roman" panose="02020603050405020304" pitchFamily="18" charset="0"/>
              </a:rPr>
              <a:t>SMARTPHONE</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28675" name="Rectangle 19"/>
          <p:cNvSpPr>
            <a:spLocks noChangeArrowheads="1"/>
          </p:cNvSpPr>
          <p:nvPr/>
        </p:nvSpPr>
        <p:spPr bwMode="auto">
          <a:xfrm>
            <a:off x="2825750" y="5305425"/>
            <a:ext cx="639445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nl-NL" altLang="en-US" sz="1800" b="1"/>
              <a:t>CNĐT:  Nguyễn Hữu Mạnh</a:t>
            </a:r>
          </a:p>
        </p:txBody>
      </p:sp>
      <p:sp>
        <p:nvSpPr>
          <p:cNvPr id="28676" name="Rectangle 1"/>
          <p:cNvSpPr>
            <a:spLocks noChangeArrowheads="1"/>
          </p:cNvSpPr>
          <p:nvPr/>
        </p:nvSpPr>
        <p:spPr bwMode="gray">
          <a:xfrm>
            <a:off x="957263" y="1889125"/>
            <a:ext cx="7239000" cy="550863"/>
          </a:xfrm>
          <a:prstGeom prst="rect">
            <a:avLst/>
          </a:prstGeom>
          <a:solidFill>
            <a:srgbClr val="0D830D"/>
          </a:solidFill>
          <a:ln>
            <a:noFill/>
          </a:ln>
          <a:extLst>
            <a:ext uri="{91240B29-F687-4F45-9708-019B960494DF}">
              <a14:hiddenLine xmlns:a14="http://schemas.microsoft.com/office/drawing/2010/main" w="317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chemeClr val="bg1"/>
                </a:solidFill>
                <a:latin typeface="Times New Roman" panose="02020603050405020304" pitchFamily="18" charset="0"/>
                <a:cs typeface="Times New Roman" panose="02020603050405020304" pitchFamily="18" charset="0"/>
              </a:rPr>
              <a:t>ĐỀ TÀI NCKH CẤP TRƯỜNG</a:t>
            </a:r>
            <a:endParaRPr lang="en-US" altLang="en-US" sz="2800" b="1">
              <a:solidFill>
                <a:schemeClr val="bg1"/>
              </a:solidFill>
              <a:latin typeface="Consolas" panose="020B0609020204030204" pitchFamily="49" charset="0"/>
            </a:endParaRPr>
          </a:p>
        </p:txBody>
      </p:sp>
      <p:sp>
        <p:nvSpPr>
          <p:cNvPr id="28677" name="TextBox 2"/>
          <p:cNvSpPr txBox="1">
            <a:spLocks noChangeArrowheads="1"/>
          </p:cNvSpPr>
          <p:nvPr/>
        </p:nvSpPr>
        <p:spPr bwMode="auto">
          <a:xfrm>
            <a:off x="595313" y="422275"/>
            <a:ext cx="79629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TRƯỜNG CAO ĐẲNG LÝ TỰ TRỌNG TP. HCM</a:t>
            </a:r>
            <a:endParaRPr lang="en-US" altLang="en-US" sz="2400" b="1"/>
          </a:p>
          <a:p>
            <a:pPr algn="ctr" eaLnBrk="1" hangingPunct="1"/>
            <a:r>
              <a:rPr lang="en-US" altLang="en-US" sz="2400" b="1"/>
              <a:t>KHOA CÔNG NGHỆ ĐỘNG LỰC</a:t>
            </a:r>
            <a:endParaRPr lang="vi-VN" altLang="en-US" sz="2400" b="1"/>
          </a:p>
        </p:txBody>
      </p:sp>
      <p:sp>
        <p:nvSpPr>
          <p:cNvPr id="7" name="Rectangle 6"/>
          <p:cNvSpPr/>
          <p:nvPr/>
        </p:nvSpPr>
        <p:spPr bwMode="gray">
          <a:xfrm>
            <a:off x="2443163" y="6232525"/>
            <a:ext cx="4267200" cy="550863"/>
          </a:xfrm>
          <a:prstGeom prst="rect">
            <a:avLst/>
          </a:prstGeom>
          <a:noFill/>
          <a:ln w="3175" algn="ctr">
            <a:noFill/>
            <a:round/>
            <a:headEnd/>
            <a:tailEnd/>
          </a:ln>
        </p:spPr>
        <p:txBody>
          <a:bodyPr wrap="none" anchor="ctr"/>
          <a:lstStyle/>
          <a:p>
            <a:pPr algn="ctr" eaLnBrk="1" hangingPunct="1">
              <a:defRPr/>
            </a:pPr>
            <a:r>
              <a:rPr lang="en-US" b="1">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AutoShape 4"/>
          <p:cNvSpPr>
            <a:spLocks noChangeArrowheads="1"/>
          </p:cNvSpPr>
          <p:nvPr/>
        </p:nvSpPr>
        <p:spPr bwMode="ltGray">
          <a:xfrm rot="5400000">
            <a:off x="-2413794" y="1694656"/>
            <a:ext cx="4786313" cy="4597401"/>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30723" name="AutoShape 5"/>
          <p:cNvSpPr>
            <a:spLocks noChangeArrowheads="1"/>
          </p:cNvSpPr>
          <p:nvPr/>
        </p:nvSpPr>
        <p:spPr bwMode="ltGray">
          <a:xfrm rot="5400000" flipH="1">
            <a:off x="-1940718" y="2032793"/>
            <a:ext cx="4032250" cy="3929063"/>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rot="10800000" vert="eaVert" wrap="none" anchor="ctr"/>
          <a:lstStyle/>
          <a:p>
            <a:endParaRPr lang="en-US"/>
          </a:p>
        </p:txBody>
      </p:sp>
      <p:sp>
        <p:nvSpPr>
          <p:cNvPr id="30724"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en-US" sz="3600" kern="1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CẤU TRÚC CỦA BÁO CÁO</a:t>
            </a:r>
          </a:p>
        </p:txBody>
      </p:sp>
      <p:sp>
        <p:nvSpPr>
          <p:cNvPr id="4127" name="AutoShape 7">
            <a:hlinkClick r:id="rId3" action="ppaction://hlinksldjump"/>
          </p:cNvPr>
          <p:cNvSpPr>
            <a:spLocks noChangeArrowheads="1"/>
          </p:cNvSpPr>
          <p:nvPr/>
        </p:nvSpPr>
        <p:spPr bwMode="gray">
          <a:xfrm>
            <a:off x="762000" y="1160463"/>
            <a:ext cx="8382000" cy="647700"/>
          </a:xfrm>
          <a:prstGeom prst="roundRect">
            <a:avLst>
              <a:gd name="adj" fmla="val 50000"/>
            </a:avLst>
          </a:prstGeom>
          <a:solidFill>
            <a:schemeClr val="bg1"/>
          </a:solidFill>
          <a:ln w="3175" algn="ctr">
            <a:solidFill>
              <a:srgbClr val="0D830D"/>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latin typeface="Times New Roman" panose="02020603050405020304" pitchFamily="18" charset="0"/>
                <a:cs typeface="Times New Roman" panose="02020603050405020304" pitchFamily="18" charset="0"/>
              </a:rPr>
              <a:t>  </a:t>
            </a:r>
            <a:r>
              <a:rPr lang="en-US" altLang="en-US" sz="2500">
                <a:latin typeface="Times New Roman" panose="02020603050405020304" pitchFamily="18" charset="0"/>
                <a:cs typeface="Times New Roman" panose="02020603050405020304" pitchFamily="18" charset="0"/>
              </a:rPr>
              <a:t>PHẦN 1: TỔNG QUAN VỀ HỘP SỐ CVT</a:t>
            </a:r>
            <a:endParaRPr lang="en-US" altLang="en-US" sz="2500" b="1">
              <a:latin typeface="Times New Roman" panose="02020603050405020304" pitchFamily="18" charset="0"/>
              <a:cs typeface="Times New Roman" panose="02020603050405020304" pitchFamily="18" charset="0"/>
            </a:endParaRPr>
          </a:p>
        </p:txBody>
      </p:sp>
      <p:sp>
        <p:nvSpPr>
          <p:cNvPr id="30726" name="AutoShape 16"/>
          <p:cNvSpPr>
            <a:spLocks noChangeArrowheads="1"/>
          </p:cNvSpPr>
          <p:nvPr/>
        </p:nvSpPr>
        <p:spPr bwMode="gray">
          <a:xfrm>
            <a:off x="1858963" y="2147888"/>
            <a:ext cx="7239000" cy="747712"/>
          </a:xfrm>
          <a:prstGeom prst="roundRect">
            <a:avLst>
              <a:gd name="adj" fmla="val 50000"/>
            </a:avLst>
          </a:prstGeom>
          <a:solidFill>
            <a:schemeClr val="bg1"/>
          </a:solidFill>
          <a:ln w="3175" algn="ctr">
            <a:solidFill>
              <a:srgbClr val="0D830D"/>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500">
                <a:latin typeface="Times New Roman" panose="02020603050405020304" pitchFamily="18" charset="0"/>
                <a:cs typeface="Times New Roman" panose="02020603050405020304" pitchFamily="18" charset="0"/>
              </a:rPr>
              <a:t>PHẦN 2: </a:t>
            </a:r>
            <a:r>
              <a:rPr lang="en-US" altLang="en-US" sz="2400">
                <a:latin typeface="Times New Roman" panose="02020603050405020304" pitchFamily="18" charset="0"/>
                <a:cs typeface="Times New Roman" panose="02020603050405020304" pitchFamily="18" charset="0"/>
              </a:rPr>
              <a:t>TỔNG QUAN VẤN ĐỀ NGHIÊN CỨU</a:t>
            </a:r>
            <a:endParaRPr lang="en-US" altLang="en-US" sz="2500">
              <a:latin typeface="Times New Roman" panose="02020603050405020304" pitchFamily="18" charset="0"/>
              <a:cs typeface="Times New Roman" panose="02020603050405020304" pitchFamily="18" charset="0"/>
            </a:endParaRPr>
          </a:p>
        </p:txBody>
      </p:sp>
      <p:sp>
        <p:nvSpPr>
          <p:cNvPr id="30727" name="AutoShape 25"/>
          <p:cNvSpPr>
            <a:spLocks noChangeArrowheads="1"/>
          </p:cNvSpPr>
          <p:nvPr/>
        </p:nvSpPr>
        <p:spPr bwMode="gray">
          <a:xfrm>
            <a:off x="2276475" y="3505200"/>
            <a:ext cx="6872288" cy="712788"/>
          </a:xfrm>
          <a:prstGeom prst="roundRect">
            <a:avLst>
              <a:gd name="adj" fmla="val 50000"/>
            </a:avLst>
          </a:prstGeom>
          <a:solidFill>
            <a:schemeClr val="bg1"/>
          </a:solidFill>
          <a:ln w="3175" algn="ctr">
            <a:solidFill>
              <a:srgbClr val="0D830D"/>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500">
                <a:latin typeface="Times New Roman" panose="02020603050405020304" pitchFamily="18" charset="0"/>
                <a:cs typeface="Times New Roman" panose="02020603050405020304" pitchFamily="18" charset="0"/>
              </a:rPr>
              <a:t>PHẦN 3: </a:t>
            </a:r>
            <a:r>
              <a:rPr lang="en-US" altLang="en-US" sz="2400">
                <a:latin typeface="Times New Roman" panose="02020603050405020304" pitchFamily="18" charset="0"/>
                <a:cs typeface="Times New Roman" panose="02020603050405020304" pitchFamily="18" charset="0"/>
              </a:rPr>
              <a:t>TÍNH CẤP THIẾT CỦA ĐỀ TÀI</a:t>
            </a:r>
            <a:endParaRPr lang="en-US" altLang="en-US" sz="240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defRPr/>
            </a:pPr>
            <a:r>
              <a:rPr lang="en-US" sz="3000" dirty="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30729" name="AutoShape 44"/>
          <p:cNvSpPr>
            <a:spLocks noChangeArrowheads="1"/>
          </p:cNvSpPr>
          <p:nvPr/>
        </p:nvSpPr>
        <p:spPr bwMode="gray">
          <a:xfrm>
            <a:off x="914400" y="6083300"/>
            <a:ext cx="8229600" cy="463550"/>
          </a:xfrm>
          <a:prstGeom prst="roundRect">
            <a:avLst>
              <a:gd name="adj" fmla="val 50000"/>
            </a:avLst>
          </a:prstGeom>
          <a:solidFill>
            <a:schemeClr val="bg1"/>
          </a:solidFill>
          <a:ln w="3175" algn="ctr">
            <a:solidFill>
              <a:srgbClr val="0D830D"/>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500">
                <a:latin typeface="Times New Roman" panose="02020603050405020304" pitchFamily="18" charset="0"/>
                <a:cs typeface="Times New Roman" panose="02020603050405020304" pitchFamily="18" charset="0"/>
              </a:rPr>
              <a:t>KẾT LUẬN</a:t>
            </a:r>
            <a:endParaRPr lang="en-US" altLang="en-US" sz="2500">
              <a:solidFill>
                <a:srgbClr val="FF0000"/>
              </a:solidFill>
              <a:latin typeface="Times New Roman" panose="02020603050405020304" pitchFamily="18" charset="0"/>
              <a:cs typeface="Times New Roman" panose="02020603050405020304" pitchFamily="18" charset="0"/>
            </a:endParaRPr>
          </a:p>
        </p:txBody>
      </p:sp>
      <p:sp>
        <p:nvSpPr>
          <p:cNvPr id="30730" name="AutoShape 25"/>
          <p:cNvSpPr>
            <a:spLocks noChangeArrowheads="1"/>
          </p:cNvSpPr>
          <p:nvPr/>
        </p:nvSpPr>
        <p:spPr bwMode="gray">
          <a:xfrm>
            <a:off x="1981200" y="4957763"/>
            <a:ext cx="6873875" cy="712787"/>
          </a:xfrm>
          <a:prstGeom prst="roundRect">
            <a:avLst>
              <a:gd name="adj" fmla="val 50000"/>
            </a:avLst>
          </a:prstGeom>
          <a:solidFill>
            <a:schemeClr val="bg1"/>
          </a:solidFill>
          <a:ln w="3175" algn="ctr">
            <a:solidFill>
              <a:srgbClr val="0D830D"/>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500">
                <a:latin typeface="Times New Roman" panose="02020603050405020304" pitchFamily="18" charset="0"/>
                <a:cs typeface="Times New Roman" panose="02020603050405020304" pitchFamily="18" charset="0"/>
              </a:rPr>
              <a:t>PHẦN 4: </a:t>
            </a:r>
            <a:r>
              <a:rPr lang="en-US" altLang="en-US" sz="2400">
                <a:latin typeface="Times New Roman" panose="02020603050405020304" pitchFamily="18" charset="0"/>
                <a:cs typeface="Times New Roman" panose="02020603050405020304" pitchFamily="18" charset="0"/>
              </a:rPr>
              <a:t>KINH PHÍ THỰC HIỆN</a:t>
            </a:r>
            <a:endParaRPr lang="en-US" altLang="en-US" sz="240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a:t>
            </a:r>
            <a:r>
              <a:rPr lang="en-US" sz="2600" b="1">
                <a:solidFill>
                  <a:schemeClr val="bg1"/>
                </a:solidFill>
                <a:latin typeface="Times New Roman" panose="02020603050405020304" pitchFamily="18" charset="0"/>
                <a:cs typeface="Times New Roman" panose="02020603050405020304" pitchFamily="18" charset="0"/>
              </a:rPr>
              <a:t>: TỔNG QUAN VỀ HỘP SỐ CVT</a:t>
            </a:r>
          </a:p>
          <a:p>
            <a:pPr eaLnBrk="1" hangingPunct="1">
              <a:defRPr/>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32771" name="Rectangle 1"/>
          <p:cNvSpPr>
            <a:spLocks noChangeArrowheads="1"/>
          </p:cNvSpPr>
          <p:nvPr/>
        </p:nvSpPr>
        <p:spPr bwMode="auto">
          <a:xfrm>
            <a:off x="152400" y="1317625"/>
            <a:ext cx="88392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Tổng quan về </a:t>
            </a:r>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sự phát triển và hình thành hộp số tự động</a:t>
            </a: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32773" name="Rectangle 5"/>
          <p:cNvSpPr>
            <a:spLocks noChangeArrowheads="1"/>
          </p:cNvSpPr>
          <p:nvPr/>
        </p:nvSpPr>
        <p:spPr bwMode="auto">
          <a:xfrm>
            <a:off x="206375" y="2587625"/>
            <a:ext cx="863917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600"/>
              </a:spcBef>
            </a:pPr>
            <a:r>
              <a:rPr lang="en-US" altLang="en-US" sz="2200">
                <a:latin typeface="Times New Roman" panose="02020603050405020304" pitchFamily="18" charset="0"/>
                <a:cs typeface="Times New Roman" panose="02020603050405020304" pitchFamily="18" charset="0"/>
              </a:rPr>
              <a:t>Từ khi hộp số Panhard-Levassor ra đời</a:t>
            </a:r>
          </a:p>
          <a:p>
            <a:pPr algn="just" eaLnBrk="1" hangingPunct="1">
              <a:lnSpc>
                <a:spcPct val="150000"/>
              </a:lnSpc>
              <a:spcBef>
                <a:spcPts val="600"/>
              </a:spcBef>
            </a:pPr>
            <a:r>
              <a:rPr lang="en-US" altLang="en-US" sz="2200">
                <a:latin typeface="Times New Roman" panose="02020603050405020304" pitchFamily="18" charset="0"/>
                <a:cs typeface="Times New Roman" panose="02020603050405020304" pitchFamily="18" charset="0"/>
              </a:rPr>
              <a:t>Các cải tiến đều nhằm mục đích làm cho quá trình sang số dễ dàng hơn</a:t>
            </a:r>
          </a:p>
          <a:p>
            <a:pPr algn="just" eaLnBrk="1" hangingPunct="1">
              <a:lnSpc>
                <a:spcPct val="150000"/>
              </a:lnSpc>
              <a:spcBef>
                <a:spcPts val="600"/>
              </a:spcBef>
            </a:pPr>
            <a:r>
              <a:rPr lang="en-US" altLang="en-US" sz="2200">
                <a:latin typeface="Times New Roman" panose="02020603050405020304" pitchFamily="18" charset="0"/>
                <a:cs typeface="Times New Roman" panose="02020603050405020304" pitchFamily="18" charset="0"/>
              </a:rPr>
              <a:t>Mục tiêu là quá trình chuyển số được thực hiện một cách tự động</a:t>
            </a:r>
          </a:p>
          <a:p>
            <a:pPr algn="just" eaLnBrk="1" hangingPunct="1">
              <a:lnSpc>
                <a:spcPct val="150000"/>
              </a:lnSpc>
              <a:spcBef>
                <a:spcPts val="600"/>
              </a:spcBef>
            </a:pPr>
            <a:r>
              <a:rPr lang="en-US" altLang="en-US" sz="2200">
                <a:latin typeface="Times New Roman" panose="02020603050405020304" pitchFamily="18" charset="0"/>
                <a:cs typeface="Times New Roman" panose="02020603050405020304" pitchFamily="18" charset="0"/>
              </a:rPr>
              <a:t>Theo dòng thời gian, các cải tiến cho ra đời nhiều loại hộp số mà sự chuyển số do các cơ cấu thực hiện hoàn toàn tự động</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a:t>
            </a:r>
            <a:r>
              <a:rPr lang="en-US" sz="2600" b="1">
                <a:solidFill>
                  <a:schemeClr val="bg1"/>
                </a:solidFill>
                <a:latin typeface="Times New Roman" panose="02020603050405020304" pitchFamily="18" charset="0"/>
                <a:cs typeface="Times New Roman" panose="02020603050405020304" pitchFamily="18" charset="0"/>
              </a:rPr>
              <a:t>VỀ HỘP </a:t>
            </a:r>
            <a:r>
              <a:rPr lang="en-US" sz="2600" b="1">
                <a:solidFill>
                  <a:schemeClr val="bg1"/>
                </a:solidFill>
                <a:latin typeface="Times New Roman" panose="02020603050405020304" pitchFamily="18" charset="0"/>
                <a:cs typeface="Times New Roman" panose="02020603050405020304" pitchFamily="18" charset="0"/>
              </a:rPr>
              <a:t>SỐ CVT</a:t>
            </a:r>
          </a:p>
        </p:txBody>
      </p:sp>
      <p:sp>
        <p:nvSpPr>
          <p:cNvPr id="34819" name="Rectangle 1"/>
          <p:cNvSpPr>
            <a:spLocks noChangeArrowheads="1"/>
          </p:cNvSpPr>
          <p:nvPr/>
        </p:nvSpPr>
        <p:spPr bwMode="auto">
          <a:xfrm>
            <a:off x="266700" y="1317625"/>
            <a:ext cx="88773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pl-PL"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Tổng quan về </a:t>
            </a:r>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hộp số CVT</a:t>
            </a:r>
          </a:p>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a:ea typeface="Calibri" panose="020F0502020204030204" pitchFamily="34" charset="0"/>
                <a:cs typeface="Times New Roman" panose="02020603050405020304" pitchFamily="18" charset="0"/>
              </a:rPr>
              <a:t>Continuously Variable Transmission </a:t>
            </a:r>
            <a:endPar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Oval 2"/>
          <p:cNvSpPr>
            <a:spLocks noChangeArrowheads="1"/>
          </p:cNvSpPr>
          <p:nvPr/>
        </p:nvSpPr>
        <p:spPr bwMode="gray">
          <a:xfrm>
            <a:off x="15875" y="3581400"/>
            <a:ext cx="2705100" cy="1524000"/>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a:t>Hoàn toàn </a:t>
            </a:r>
          </a:p>
          <a:p>
            <a:pPr algn="ctr" eaLnBrk="1" hangingPunct="1"/>
            <a:r>
              <a:rPr lang="en-US" altLang="en-US" sz="2800"/>
              <a:t>tự động</a:t>
            </a:r>
            <a:endParaRPr lang="en-US" altLang="en-US" sz="2500" b="1">
              <a:solidFill>
                <a:srgbClr val="FF0000"/>
              </a:solidFill>
              <a:latin typeface="Times New Roman" panose="02020603050405020304" pitchFamily="18" charset="0"/>
              <a:cs typeface="Times New Roman" panose="02020603050405020304" pitchFamily="18" charset="0"/>
            </a:endParaRPr>
          </a:p>
        </p:txBody>
      </p:sp>
      <p:sp>
        <p:nvSpPr>
          <p:cNvPr id="4" name="Oval 3"/>
          <p:cNvSpPr>
            <a:spLocks noChangeArrowheads="1"/>
          </p:cNvSpPr>
          <p:nvPr/>
        </p:nvSpPr>
        <p:spPr bwMode="gray">
          <a:xfrm>
            <a:off x="2514600" y="2352675"/>
            <a:ext cx="3124200" cy="1381125"/>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a:t>Không có cấp số</a:t>
            </a:r>
            <a:endParaRPr lang="en-US" altLang="en-US" sz="2500" b="1">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1075"/>
            <a:ext cx="3124200" cy="1381125"/>
          </a:xfrm>
          <a:prstGeom prst="ellipse">
            <a:avLst/>
          </a:prstGeom>
          <a:noFill/>
          <a:ln w="3175" algn="ctr">
            <a:solidFill>
              <a:srgbClr val="006C1F"/>
            </a:solidFill>
            <a:round/>
            <a:headEnd/>
            <a:tailEnd/>
          </a:ln>
        </p:spPr>
        <p:txBody>
          <a:bodyPr wrap="none" anchor="ctr"/>
          <a:lstStyle/>
          <a:p>
            <a:pPr algn="ctr" eaLnBrk="1" hangingPunct="1">
              <a:defRPr/>
            </a:pPr>
            <a:r>
              <a:rPr lang="en-US" sz="2800">
                <a:latin typeface="Arial" charset="0"/>
              </a:rPr>
              <a:t>Tiết kiệm </a:t>
            </a:r>
          </a:p>
          <a:p>
            <a:pPr algn="ctr" eaLnBrk="1" hangingPunct="1">
              <a:defRPr/>
            </a:pPr>
            <a:r>
              <a:rPr lang="en-US" sz="2800">
                <a:latin typeface="Arial" charset="0"/>
              </a:rPr>
              <a:t>nhiên liệu</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16" name="Rounded Rectangle 15"/>
          <p:cNvSpPr>
            <a:spLocks noChangeArrowheads="1"/>
          </p:cNvSpPr>
          <p:nvPr/>
        </p:nvSpPr>
        <p:spPr bwMode="gray">
          <a:xfrm>
            <a:off x="6248400" y="5105400"/>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a:latin typeface="Times New Roman" panose="02020603050405020304" pitchFamily="18" charset="0"/>
                <a:cs typeface="Times New Roman" panose="02020603050405020304" pitchFamily="18" charset="0"/>
              </a:rPr>
              <a:t>Hoạt động ở mọi dải tốc độ</a:t>
            </a:r>
            <a:endParaRPr lang="en-US" altLang="en-US" sz="2500" b="1">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0975" y="3657600"/>
            <a:ext cx="6096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0975" y="4416425"/>
            <a:ext cx="708025" cy="4460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638"/>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19" name="Rounded Rectangle 18"/>
          <p:cNvSpPr>
            <a:spLocks noChangeArrowheads="1"/>
          </p:cNvSpPr>
          <p:nvPr/>
        </p:nvSpPr>
        <p:spPr bwMode="gray">
          <a:xfrm>
            <a:off x="6248400" y="2628900"/>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b="1">
                <a:solidFill>
                  <a:srgbClr val="0070C0"/>
                </a:solidFill>
                <a:latin typeface="Times New Roman" panose="02020603050405020304" pitchFamily="18" charset="0"/>
                <a:cs typeface="Times New Roman" panose="02020603050405020304" pitchFamily="18" charset="0"/>
              </a:rPr>
              <a:t>Do sử dụng bộ truyền đai</a:t>
            </a:r>
          </a:p>
        </p:txBody>
      </p:sp>
      <p:cxnSp>
        <p:nvCxnSpPr>
          <p:cNvPr id="21" name="Straight Arrow Connector 20"/>
          <p:cNvCxnSpPr/>
          <p:nvPr/>
        </p:nvCxnSpPr>
        <p:spPr>
          <a:xfrm>
            <a:off x="5638800" y="3005138"/>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nodeType="after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nodeType="afterGroup">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nodeType="afterGroup">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16"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VỀ HỘP SỐ CVT</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36867" name="Rectangle 1"/>
          <p:cNvSpPr>
            <a:spLocks noChangeArrowheads="1"/>
          </p:cNvSpPr>
          <p:nvPr/>
        </p:nvSpPr>
        <p:spPr bwMode="auto">
          <a:xfrm>
            <a:off x="266700" y="1317625"/>
            <a:ext cx="8877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pl-PL"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Tổng quan về </a:t>
            </a:r>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động cơ kết hợp</a:t>
            </a:r>
          </a:p>
        </p:txBody>
      </p:sp>
      <p:sp>
        <p:nvSpPr>
          <p:cNvPr id="3" name="Oval 2"/>
          <p:cNvSpPr>
            <a:spLocks noChangeArrowheads="1"/>
          </p:cNvSpPr>
          <p:nvPr/>
        </p:nvSpPr>
        <p:spPr bwMode="gray">
          <a:xfrm>
            <a:off x="15875" y="3581400"/>
            <a:ext cx="2705100" cy="1524000"/>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a:t>Sử dụng </a:t>
            </a:r>
          </a:p>
          <a:p>
            <a:pPr algn="ctr" eaLnBrk="1" hangingPunct="1"/>
            <a:r>
              <a:rPr lang="en-US" altLang="en-US" sz="2400"/>
              <a:t>nhiên liệu xăng</a:t>
            </a:r>
            <a:endParaRPr lang="en-US" altLang="en-US" sz="2400" b="1">
              <a:solidFill>
                <a:srgbClr val="087600"/>
              </a:solidFill>
              <a:latin typeface="Times New Roman" panose="02020603050405020304" pitchFamily="18" charset="0"/>
              <a:cs typeface="Times New Roman" panose="02020603050405020304" pitchFamily="18" charset="0"/>
            </a:endParaRPr>
          </a:p>
        </p:txBody>
      </p:sp>
      <p:sp>
        <p:nvSpPr>
          <p:cNvPr id="4" name="Oval 3"/>
          <p:cNvSpPr>
            <a:spLocks noChangeArrowheads="1"/>
          </p:cNvSpPr>
          <p:nvPr/>
        </p:nvSpPr>
        <p:spPr bwMode="gray">
          <a:xfrm>
            <a:off x="2514600" y="2352675"/>
            <a:ext cx="3124200" cy="1381125"/>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087600"/>
                </a:solidFill>
                <a:latin typeface="Times New Roman" panose="02020603050405020304" pitchFamily="18" charset="0"/>
                <a:cs typeface="Times New Roman" panose="02020603050405020304" pitchFamily="18" charset="0"/>
              </a:rPr>
              <a:t>Dẫn động hộp số CVT</a:t>
            </a:r>
          </a:p>
        </p:txBody>
      </p:sp>
      <p:sp>
        <p:nvSpPr>
          <p:cNvPr id="13" name="Oval 12"/>
          <p:cNvSpPr/>
          <p:nvPr/>
        </p:nvSpPr>
        <p:spPr bwMode="gray">
          <a:xfrm>
            <a:off x="2514600" y="4791075"/>
            <a:ext cx="3124200" cy="1381125"/>
          </a:xfrm>
          <a:prstGeom prst="ellipse">
            <a:avLst/>
          </a:prstGeom>
          <a:noFill/>
          <a:ln w="3175" algn="ctr">
            <a:solidFill>
              <a:srgbClr val="006C1F"/>
            </a:solidFill>
            <a:round/>
            <a:headEnd/>
            <a:tailEnd/>
          </a:ln>
        </p:spPr>
        <p:txBody>
          <a:bodyPr wrap="none" anchor="ctr"/>
          <a:lstStyle/>
          <a:p>
            <a:pPr algn="ctr" eaLnBrk="1" hangingPunct="1">
              <a:defRPr/>
            </a:pPr>
            <a:r>
              <a:rPr lang="en-US" sz="2500" b="1">
                <a:solidFill>
                  <a:schemeClr val="tx2">
                    <a:lumMod val="95000"/>
                    <a:lumOff val="5000"/>
                  </a:schemeClr>
                </a:solidFill>
                <a:latin typeface="Times New Roman" panose="02020603050405020304" pitchFamily="18" charset="0"/>
                <a:cs typeface="Times New Roman" panose="02020603050405020304" pitchFamily="18" charset="0"/>
              </a:rPr>
              <a:t>Có đầy đủ </a:t>
            </a:r>
          </a:p>
          <a:p>
            <a:pPr algn="ctr" eaLnBrk="1" hangingPunct="1">
              <a:defRPr/>
            </a:pPr>
            <a:r>
              <a:rPr lang="en-US" sz="2500" b="1">
                <a:solidFill>
                  <a:schemeClr val="tx2">
                    <a:lumMod val="95000"/>
                    <a:lumOff val="5000"/>
                  </a:schemeClr>
                </a:solidFill>
                <a:latin typeface="Times New Roman" panose="02020603050405020304" pitchFamily="18" charset="0"/>
                <a:cs typeface="Times New Roman" panose="02020603050405020304" pitchFamily="18" charset="0"/>
              </a:rPr>
              <a:t>các hệ thống</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5" name="Rounded Rectangle 4"/>
          <p:cNvSpPr>
            <a:spLocks noChangeArrowheads="1"/>
          </p:cNvSpPr>
          <p:nvPr/>
        </p:nvSpPr>
        <p:spPr bwMode="gray">
          <a:xfrm>
            <a:off x="6248400" y="2205038"/>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500" b="1">
                <a:solidFill>
                  <a:srgbClr val="0070C0"/>
                </a:solidFill>
                <a:latin typeface="Times New Roman" panose="02020603050405020304" pitchFamily="18" charset="0"/>
                <a:cs typeface="Times New Roman" panose="02020603050405020304" pitchFamily="18" charset="0"/>
              </a:rPr>
              <a:t>Truyền lực</a:t>
            </a:r>
          </a:p>
        </p:txBody>
      </p:sp>
      <p:sp>
        <p:nvSpPr>
          <p:cNvPr id="15" name="Rounded Rectangle 14"/>
          <p:cNvSpPr>
            <a:spLocks noChangeArrowheads="1"/>
          </p:cNvSpPr>
          <p:nvPr/>
        </p:nvSpPr>
        <p:spPr bwMode="gray">
          <a:xfrm>
            <a:off x="6273800" y="3235325"/>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500" b="1">
                <a:solidFill>
                  <a:srgbClr val="0070C0"/>
                </a:solidFill>
                <a:latin typeface="Times New Roman" panose="02020603050405020304" pitchFamily="18" charset="0"/>
                <a:cs typeface="Times New Roman" panose="02020603050405020304" pitchFamily="18" charset="0"/>
              </a:rPr>
              <a:t>Báo mã lỗi</a:t>
            </a:r>
          </a:p>
        </p:txBody>
      </p:sp>
      <p:sp>
        <p:nvSpPr>
          <p:cNvPr id="16" name="Rounded Rectangle 15"/>
          <p:cNvSpPr>
            <a:spLocks noChangeArrowheads="1"/>
          </p:cNvSpPr>
          <p:nvPr/>
        </p:nvSpPr>
        <p:spPr bwMode="gray">
          <a:xfrm>
            <a:off x="6248400" y="5105400"/>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500" b="1">
                <a:solidFill>
                  <a:srgbClr val="0070C0"/>
                </a:solidFill>
                <a:latin typeface="Times New Roman" panose="02020603050405020304" pitchFamily="18" charset="0"/>
                <a:cs typeface="Times New Roman" panose="02020603050405020304" pitchFamily="18" charset="0"/>
              </a:rPr>
              <a:t>Chuẩn OBD II</a:t>
            </a:r>
          </a:p>
        </p:txBody>
      </p:sp>
      <p:cxnSp>
        <p:nvCxnSpPr>
          <p:cNvPr id="7" name="Straight Arrow Connector 6"/>
          <p:cNvCxnSpPr/>
          <p:nvPr/>
        </p:nvCxnSpPr>
        <p:spPr>
          <a:xfrm flipV="1">
            <a:off x="2720975" y="3657600"/>
            <a:ext cx="6096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0975" y="4416425"/>
            <a:ext cx="708025" cy="4460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 idx="6"/>
            <a:endCxn id="5" idx="1"/>
          </p:cNvCxnSpPr>
          <p:nvPr/>
        </p:nvCxnSpPr>
        <p:spPr>
          <a:xfrm flipV="1">
            <a:off x="5638800" y="2624138"/>
            <a:ext cx="609600" cy="419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4" idx="6"/>
            <a:endCxn id="15" idx="1"/>
          </p:cNvCxnSpPr>
          <p:nvPr/>
        </p:nvCxnSpPr>
        <p:spPr>
          <a:xfrm>
            <a:off x="5638800" y="3043238"/>
            <a:ext cx="635000" cy="6111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638"/>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nodeType="after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nodeType="afterGroup">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nodeType="afterGroup">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nodeType="click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nodeType="afterGroup">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5"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VỀ HỘP SỐ </a:t>
            </a:r>
            <a:r>
              <a:rPr lang="en-US" sz="2600" b="1">
                <a:solidFill>
                  <a:schemeClr val="bg1"/>
                </a:solidFill>
                <a:latin typeface="Times New Roman" panose="02020603050405020304" pitchFamily="18" charset="0"/>
                <a:cs typeface="Times New Roman" panose="02020603050405020304" pitchFamily="18" charset="0"/>
              </a:rPr>
              <a:t>CVT GIAO TIẾP</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38915" name="Rectangle 1"/>
          <p:cNvSpPr>
            <a:spLocks noChangeArrowheads="1"/>
          </p:cNvSpPr>
          <p:nvPr/>
        </p:nvSpPr>
        <p:spPr bwMode="auto">
          <a:xfrm>
            <a:off x="266700" y="1317625"/>
            <a:ext cx="8877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pl-PL"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Tổng quan về </a:t>
            </a:r>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giao tiếp</a:t>
            </a:r>
          </a:p>
        </p:txBody>
      </p:sp>
      <p:sp>
        <p:nvSpPr>
          <p:cNvPr id="3" name="Oval 2"/>
          <p:cNvSpPr>
            <a:spLocks noChangeArrowheads="1"/>
          </p:cNvSpPr>
          <p:nvPr/>
        </p:nvSpPr>
        <p:spPr bwMode="gray">
          <a:xfrm>
            <a:off x="15875" y="3581400"/>
            <a:ext cx="2705100" cy="1524000"/>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a:t>Động cơ</a:t>
            </a:r>
          </a:p>
          <a:p>
            <a:pPr algn="ctr" eaLnBrk="1" hangingPunct="1"/>
            <a:r>
              <a:rPr lang="en-US" altLang="en-US" sz="2400" b="1">
                <a:solidFill>
                  <a:srgbClr val="087600"/>
                </a:solidFill>
                <a:latin typeface="Times New Roman" panose="02020603050405020304" pitchFamily="18" charset="0"/>
                <a:cs typeface="Times New Roman" panose="02020603050405020304" pitchFamily="18" charset="0"/>
              </a:rPr>
              <a:t>Hộp số CVT</a:t>
            </a:r>
          </a:p>
        </p:txBody>
      </p:sp>
      <p:sp>
        <p:nvSpPr>
          <p:cNvPr id="4" name="Oval 3"/>
          <p:cNvSpPr>
            <a:spLocks noChangeArrowheads="1"/>
          </p:cNvSpPr>
          <p:nvPr/>
        </p:nvSpPr>
        <p:spPr bwMode="gray">
          <a:xfrm>
            <a:off x="2514600" y="2352675"/>
            <a:ext cx="3124200" cy="1381125"/>
          </a:xfrm>
          <a:prstGeom prst="ellipse">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solidFill>
                  <a:srgbClr val="087600"/>
                </a:solidFill>
                <a:latin typeface="Times New Roman" panose="02020603050405020304" pitchFamily="18" charset="0"/>
                <a:cs typeface="Times New Roman" panose="02020603050405020304" pitchFamily="18" charset="0"/>
              </a:rPr>
              <a:t>Smartphone</a:t>
            </a:r>
          </a:p>
        </p:txBody>
      </p:sp>
      <p:sp>
        <p:nvSpPr>
          <p:cNvPr id="13" name="Oval 12"/>
          <p:cNvSpPr/>
          <p:nvPr/>
        </p:nvSpPr>
        <p:spPr bwMode="gray">
          <a:xfrm>
            <a:off x="2514600" y="4791075"/>
            <a:ext cx="3124200" cy="1381125"/>
          </a:xfrm>
          <a:prstGeom prst="ellipse">
            <a:avLst/>
          </a:prstGeom>
          <a:noFill/>
          <a:ln w="3175" algn="ctr">
            <a:solidFill>
              <a:srgbClr val="006C1F"/>
            </a:solidFill>
            <a:round/>
            <a:headEnd/>
            <a:tailEnd/>
          </a:ln>
        </p:spPr>
        <p:txBody>
          <a:bodyPr wrap="none" anchor="ctr"/>
          <a:lstStyle/>
          <a:p>
            <a:pPr algn="ctr" eaLnBrk="1" hangingPunct="1">
              <a:defRPr/>
            </a:pPr>
            <a:r>
              <a:rPr lang="en-US" sz="2500" b="1">
                <a:solidFill>
                  <a:schemeClr val="tx2">
                    <a:lumMod val="95000"/>
                    <a:lumOff val="5000"/>
                  </a:schemeClr>
                </a:solidFill>
                <a:latin typeface="Times New Roman" panose="02020603050405020304" pitchFamily="18" charset="0"/>
                <a:cs typeface="Times New Roman" panose="02020603050405020304" pitchFamily="18" charset="0"/>
              </a:rPr>
              <a:t>Máy tính</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5" name="Rounded Rectangle 4"/>
          <p:cNvSpPr>
            <a:spLocks noChangeArrowheads="1"/>
          </p:cNvSpPr>
          <p:nvPr/>
        </p:nvSpPr>
        <p:spPr bwMode="gray">
          <a:xfrm>
            <a:off x="6248400" y="2205038"/>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500" b="1">
                <a:solidFill>
                  <a:srgbClr val="0070C0"/>
                </a:solidFill>
                <a:latin typeface="Times New Roman" panose="02020603050405020304" pitchFamily="18" charset="0"/>
                <a:cs typeface="Times New Roman" panose="02020603050405020304" pitchFamily="18" charset="0"/>
              </a:rPr>
              <a:t>Android</a:t>
            </a:r>
          </a:p>
        </p:txBody>
      </p:sp>
      <p:sp>
        <p:nvSpPr>
          <p:cNvPr id="15" name="Rounded Rectangle 14"/>
          <p:cNvSpPr>
            <a:spLocks noChangeArrowheads="1"/>
          </p:cNvSpPr>
          <p:nvPr/>
        </p:nvSpPr>
        <p:spPr bwMode="gray">
          <a:xfrm>
            <a:off x="6273800" y="3235325"/>
            <a:ext cx="2628900" cy="838200"/>
          </a:xfrm>
          <a:prstGeom prst="roundRect">
            <a:avLst>
              <a:gd name="adj" fmla="val 16667"/>
            </a:avLst>
          </a:prstGeom>
          <a:noFill/>
          <a:ln w="3175" algn="ctr">
            <a:solidFill>
              <a:srgbClr val="006C1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500" b="1">
                <a:solidFill>
                  <a:srgbClr val="0070C0"/>
                </a:solidFill>
                <a:latin typeface="Times New Roman" panose="02020603050405020304" pitchFamily="18" charset="0"/>
                <a:cs typeface="Times New Roman" panose="02020603050405020304" pitchFamily="18" charset="0"/>
              </a:rPr>
              <a:t>IOS</a:t>
            </a:r>
          </a:p>
        </p:txBody>
      </p:sp>
      <p:cxnSp>
        <p:nvCxnSpPr>
          <p:cNvPr id="7" name="Straight Arrow Connector 6"/>
          <p:cNvCxnSpPr/>
          <p:nvPr/>
        </p:nvCxnSpPr>
        <p:spPr>
          <a:xfrm flipV="1">
            <a:off x="2720975" y="3657600"/>
            <a:ext cx="6096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0975" y="4416425"/>
            <a:ext cx="708025" cy="4460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 idx="6"/>
            <a:endCxn id="5" idx="1"/>
          </p:cNvCxnSpPr>
          <p:nvPr/>
        </p:nvCxnSpPr>
        <p:spPr>
          <a:xfrm flipV="1">
            <a:off x="5638800" y="2624138"/>
            <a:ext cx="609600" cy="419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4" idx="6"/>
            <a:endCxn id="15" idx="1"/>
          </p:cNvCxnSpPr>
          <p:nvPr/>
        </p:nvCxnSpPr>
        <p:spPr>
          <a:xfrm>
            <a:off x="5638800" y="3043238"/>
            <a:ext cx="635000" cy="6111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nodeType="after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nodeType="afterGroup">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nodeType="afterGroup">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5"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0963" name="Rectangle 1"/>
          <p:cNvSpPr>
            <a:spLocks noChangeArrowheads="1"/>
          </p:cNvSpPr>
          <p:nvPr/>
        </p:nvSpPr>
        <p:spPr bwMode="auto">
          <a:xfrm>
            <a:off x="234950" y="103346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a:solidFill>
                  <a:srgbClr val="FF0000"/>
                </a:solidFill>
                <a:ea typeface="Calibri" panose="020F0502020204030204" pitchFamily="34" charset="0"/>
                <a:cs typeface="Times New Roman" panose="02020603050405020304" pitchFamily="18" charset="0"/>
              </a:rPr>
              <a:t>Tình hình nghiên cứu trong nước</a:t>
            </a:r>
            <a:endPar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255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pPr>
            <a:r>
              <a:rPr lang="en-US" altLang="en-US" sz="2400">
                <a:latin typeface="Times New Roman" panose="02020603050405020304" pitchFamily="18" charset="0"/>
                <a:cs typeface="Times New Roman" panose="02020603050405020304" pitchFamily="18" charset="0"/>
              </a:rPr>
              <a:t>Các trường Đại Học lớn như Sư phạm kỹ thuật TP.HCM, </a:t>
            </a:r>
          </a:p>
          <a:p>
            <a:pPr algn="just" eaLnBrk="1" hangingPunct="1">
              <a:lnSpc>
                <a:spcPct val="150000"/>
              </a:lnSpc>
              <a:spcBef>
                <a:spcPts val="400"/>
              </a:spcBef>
              <a:spcAft>
                <a:spcPts val="400"/>
              </a:spcAft>
            </a:pPr>
            <a:r>
              <a:rPr lang="en-US" altLang="en-US" sz="2400">
                <a:latin typeface="Times New Roman" panose="02020603050405020304" pitchFamily="18" charset="0"/>
                <a:cs typeface="Times New Roman" panose="02020603050405020304" pitchFamily="18" charset="0"/>
              </a:rPr>
              <a:t>Bách Khoa Hà Nội </a:t>
            </a:r>
          </a:p>
          <a:p>
            <a:pPr algn="just" eaLnBrk="1" hangingPunct="1">
              <a:lnSpc>
                <a:spcPct val="150000"/>
              </a:lnSpc>
              <a:spcBef>
                <a:spcPts val="400"/>
              </a:spcBef>
              <a:spcAft>
                <a:spcPts val="400"/>
              </a:spcAft>
            </a:pPr>
            <a:r>
              <a:rPr lang="en-US" altLang="en-US" sz="2400">
                <a:latin typeface="Times New Roman" panose="02020603050405020304" pitchFamily="18" charset="0"/>
                <a:cs typeface="Times New Roman" panose="02020603050405020304" pitchFamily="18" charset="0"/>
              </a:rPr>
              <a:t>	Đã thực hiện các mô hình hộp số CVT </a:t>
            </a:r>
          </a:p>
          <a:p>
            <a:pPr algn="just" eaLnBrk="1" hangingPunct="1">
              <a:lnSpc>
                <a:spcPct val="150000"/>
              </a:lnSpc>
              <a:spcBef>
                <a:spcPts val="400"/>
              </a:spcBef>
              <a:spcAft>
                <a:spcPts val="400"/>
              </a:spcAft>
            </a:pPr>
            <a:r>
              <a:rPr lang="en-US" altLang="en-US" sz="2400">
                <a:latin typeface="Times New Roman" panose="02020603050405020304" pitchFamily="18" charset="0"/>
                <a:cs typeface="Times New Roman" panose="02020603050405020304" pitchFamily="18" charset="0"/>
              </a:rPr>
              <a:t>	kết hợp với động cơ ứng dụng vào giảng dạy</a:t>
            </a:r>
            <a:endParaRPr lang="en-US" altLang="en-US" sz="240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3011" name="Rectangle 1"/>
          <p:cNvSpPr>
            <a:spLocks noChangeArrowheads="1"/>
          </p:cNvSpPr>
          <p:nvPr/>
        </p:nvSpPr>
        <p:spPr bwMode="auto">
          <a:xfrm>
            <a:off x="234950" y="103346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Tình hình sử dụng hộp số CVT thực tế</a:t>
            </a: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3013" name="Rectangle 5"/>
          <p:cNvSpPr>
            <a:spLocks noChangeArrowheads="1"/>
          </p:cNvSpPr>
          <p:nvPr/>
        </p:nvSpPr>
        <p:spPr bwMode="auto">
          <a:xfrm>
            <a:off x="609600" y="1685925"/>
            <a:ext cx="8034338" cy="241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buFont typeface="Wingdings" panose="05000000000000000000" pitchFamily="2" charset="2"/>
              <a:buChar char="Ø"/>
            </a:pPr>
            <a:r>
              <a:rPr lang="en-US" altLang="en-US" sz="2400">
                <a:latin typeface="Times New Roman" panose="02020603050405020304" pitchFamily="18" charset="0"/>
                <a:cs typeface="Times New Roman" panose="02020603050405020304" pitchFamily="18" charset="0"/>
              </a:rPr>
              <a:t>Hộp số CVT được ứng dụng ngày càng rộng rãi </a:t>
            </a:r>
          </a:p>
          <a:p>
            <a:pPr algn="just" eaLnBrk="1" hangingPunct="1">
              <a:lnSpc>
                <a:spcPct val="150000"/>
              </a:lnSpc>
              <a:spcBef>
                <a:spcPts val="400"/>
              </a:spcBef>
              <a:spcAft>
                <a:spcPts val="400"/>
              </a:spcAft>
              <a:buFont typeface="Wingdings" panose="05000000000000000000" pitchFamily="2" charset="2"/>
              <a:buChar char="Ø"/>
            </a:pPr>
            <a:r>
              <a:rPr lang="en-US" altLang="en-US" sz="2400">
                <a:latin typeface="Times New Roman" panose="02020603050405020304" pitchFamily="18" charset="0"/>
                <a:cs typeface="Times New Roman" panose="02020603050405020304" pitchFamily="18" charset="0"/>
              </a:rPr>
              <a:t>Do đó việc tạo ra các trang thiết bị sử dụng hộp số CVT ứng dụng giảng dạy tại các trường kỹ thuật có vai trò quan trọng và thiết thực</a:t>
            </a:r>
            <a:endParaRPr lang="en-US" altLang="en-US" sz="240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5059"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Tính khoa học</a:t>
            </a: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5061" name="Rectangle 5"/>
          <p:cNvSpPr>
            <a:spLocks noChangeArrowheads="1"/>
          </p:cNvSpPr>
          <p:nvPr/>
        </p:nvSpPr>
        <p:spPr bwMode="auto">
          <a:xfrm>
            <a:off x="609600" y="1755775"/>
            <a:ext cx="8189913"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a:latin typeface="Times New Roman" panose="02020603050405020304" pitchFamily="18" charset="0"/>
                <a:cs typeface="Times New Roman" panose="02020603050405020304" pitchFamily="18" charset="0"/>
              </a:rPr>
              <a:t>Mô hình kết hợp giữa động cơ và hộp số CVT </a:t>
            </a:r>
          </a:p>
          <a:p>
            <a:pPr eaLnBrk="1" hangingPunct="1"/>
            <a:endParaRPr lang="en-US" altLang="en-US" sz="2800">
              <a:latin typeface="Times New Roman" panose="02020603050405020304" pitchFamily="18" charset="0"/>
              <a:cs typeface="Times New Roman" panose="02020603050405020304" pitchFamily="18" charset="0"/>
            </a:endParaRPr>
          </a:p>
          <a:p>
            <a:pPr eaLnBrk="1" hangingPunct="1"/>
            <a:r>
              <a:rPr lang="en-US" altLang="en-US" sz="2800">
                <a:latin typeface="Times New Roman" panose="02020603050405020304" pitchFamily="18" charset="0"/>
                <a:cs typeface="Times New Roman" panose="02020603050405020304" pitchFamily="18" charset="0"/>
              </a:rPr>
              <a:t>Mô hình có thể kết nối với máy tính hoặc smartphone </a:t>
            </a:r>
          </a:p>
          <a:p>
            <a:pPr eaLnBrk="1" hangingPunct="1"/>
            <a:r>
              <a:rPr lang="en-US" altLang="en-US" sz="2800">
                <a:latin typeface="Times New Roman" panose="02020603050405020304" pitchFamily="18" charset="0"/>
                <a:cs typeface="Times New Roman" panose="02020603050405020304" pitchFamily="18" charset="0"/>
              </a:rPr>
              <a:t>để chẩn đoán hư hỏng hệ thống điện động cơ và hộp số </a:t>
            </a:r>
          </a:p>
          <a:p>
            <a:pPr eaLnBrk="1" hangingPunct="1"/>
            <a:endParaRPr lang="en-US" altLang="en-US" sz="280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Tính ứng dụng vào giảng dạy và nghiên cứu</a:t>
            </a: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altLang="en-US" sz="2400">
                <a:latin typeface="Times New Roman" panose="02020603050405020304" pitchFamily="18" charset="0"/>
                <a:cs typeface="Times New Roman" panose="02020603050405020304" pitchFamily="18" charset="0"/>
              </a:rPr>
              <a:t>Trên mô hình, giảng viên và sinh viên có thể tự tạo ra những hư hỏng giả định từ đó giúp việc dạy và học tốt hơn, thực tế hơn</a:t>
            </a:r>
          </a:p>
          <a:p>
            <a:pPr algn="just" eaLnBrk="1" hangingPunct="1">
              <a:buFont typeface="Wingdings" panose="05000000000000000000" pitchFamily="2" charset="2"/>
              <a:buChar char="Ø"/>
            </a:pPr>
            <a:endParaRPr lang="en-US" altLang="en-US" sz="240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a:latin typeface="Times New Roman" panose="02020603050405020304" pitchFamily="18" charset="0"/>
                <a:cs typeface="Times New Roman" panose="02020603050405020304" pitchFamily="18" charset="0"/>
              </a:rPr>
              <a:t>Mô hình có sử dụng các kỹ thuật về lập trình, điện tử công suất, vi điều khiển .Nên người học có thể mở rộng nghiên cứu các lĩnh vực trong giai đoạn 4.0</a:t>
            </a:r>
          </a:p>
          <a:p>
            <a:pPr algn="just" eaLnBrk="1" hangingPunct="1">
              <a:buFont typeface="Wingdings" panose="05000000000000000000" pitchFamily="2" charset="2"/>
              <a:buChar char="Ø"/>
            </a:pPr>
            <a:endParaRPr lang="en-US" altLang="en-US" sz="240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a:latin typeface="Times New Roman" panose="02020603050405020304" pitchFamily="18" charset="0"/>
                <a:cs typeface="Times New Roman" panose="02020603050405020304" pitchFamily="18" charset="0"/>
              </a:rPr>
              <a:t>Bản thân mô hình có tính kế thừa nên có thể kết hợp giảng dạy nhiều bài học về phun xăng, đánh lửa, điện động cơ, hệ thống truyền lực…</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9155" name="Rectangle 1"/>
          <p:cNvSpPr>
            <a:spLocks noChangeArrowheads="1"/>
          </p:cNvSpPr>
          <p:nvPr/>
        </p:nvSpPr>
        <p:spPr bwMode="auto">
          <a:xfrm>
            <a:off x="185738" y="857250"/>
            <a:ext cx="88773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en-US" altLang="en-US" sz="24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KINH PHÍ THỰC HIỆN</a:t>
            </a:r>
          </a:p>
          <a:p>
            <a:pPr eaLnBrk="1" hangingPunct="1"/>
            <a:endParaRPr lang="en-US" altLang="en-US" sz="2400" b="1">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a:latin typeface="Times New Roman" panose="02020603050405020304" pitchFamily="18" charset="0"/>
                <a:ea typeface="Calibri" panose="020F0502020204030204" pitchFamily="34" charset="0"/>
                <a:cs typeface="Times New Roman" panose="02020603050405020304" pitchFamily="18" charset="0"/>
              </a:rPr>
              <a:t>TỔNG KINH PHÍ DỰ TRÙ</a:t>
            </a:r>
          </a:p>
          <a:p>
            <a:pPr eaLnBrk="1" hangingPunct="1"/>
            <a:endParaRPr lang="en-US" altLang="en-US" sz="2400" b="1">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a:ea typeface="Calibri" panose="020F0502020204030204" pitchFamily="34" charset="0"/>
                <a:cs typeface="Times New Roman" panose="02020603050405020304" pitchFamily="18" charset="0"/>
              </a:rPr>
              <a:t> </a:t>
            </a:r>
            <a:r>
              <a:rPr lang="en-US" altLang="en-US" sz="2400" b="1">
                <a:ea typeface="Calibri" panose="020F0502020204030204" pitchFamily="34" charset="0"/>
                <a:cs typeface="Times New Roman" panose="02020603050405020304" pitchFamily="18" charset="0"/>
              </a:rPr>
              <a:t>85.000.000 (TÁM MƯƠI LĂM TRIỆU ĐỒNG)</a:t>
            </a:r>
          </a:p>
          <a:p>
            <a:pPr eaLnBrk="1" hangingPunct="1"/>
            <a:endParaRPr lang="en-US" altLang="en-US" sz="2400" b="1">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762000" y="1600200"/>
          <a:ext cx="7086600" cy="3292475"/>
        </p:xfrm>
        <a:graphic>
          <a:graphicData uri="http://schemas.openxmlformats.org/drawingml/2006/table">
            <a:tbl>
              <a:tblPr/>
              <a:tblGrid>
                <a:gridCol w="4724400"/>
                <a:gridCol w="2362200"/>
              </a:tblGrid>
              <a:tr h="2438400">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Chi công lao động tham gia trực tiếp thực hiện đề tài</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Nguyễn Hữu Mạnh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Nguyễn Lương Tâm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Hoàng Phúc Bảo</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600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r>
            </a:tbl>
          </a:graphicData>
        </a:graphic>
      </p:graphicFrame>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738" y="857250"/>
            <a:ext cx="8877300" cy="830263"/>
          </a:xfrm>
          <a:prstGeom prst="rect">
            <a:avLst/>
          </a:prstGeom>
        </p:spPr>
        <p:txBody>
          <a:bodyPr>
            <a:spAutoFit/>
          </a:bodyPr>
          <a:lstStyle/>
          <a:p>
            <a:pPr marL="457200" indent="-457200" eaLnBrk="1" hangingPunct="1">
              <a:buFontTx/>
              <a:buAutoNum type="arabicPeriod"/>
              <a:defRPr/>
            </a:pPr>
            <a:r>
              <a:rPr lang="en-US" sz="2400" b="1">
                <a:solidFill>
                  <a:srgbClr val="FF0000"/>
                </a:solidFill>
                <a:latin typeface="Times New Roman" panose="02020603050405020304" pitchFamily="18" charset="0"/>
                <a:cs typeface="Times New Roman" panose="02020603050405020304" pitchFamily="18" charset="0"/>
              </a:rPr>
              <a:t>NGUỒN </a:t>
            </a:r>
            <a:r>
              <a:rPr lang="en-US" sz="2400" b="1">
                <a:solidFill>
                  <a:srgbClr val="FF0000"/>
                </a:solidFill>
                <a:latin typeface="Times New Roman" panose="02020603050405020304" pitchFamily="18" charset="0"/>
                <a:cs typeface="Times New Roman" panose="02020603050405020304" pitchFamily="18" charset="0"/>
              </a:rPr>
              <a:t>KINH </a:t>
            </a:r>
            <a:r>
              <a:rPr lang="en-US" sz="2400" b="1">
                <a:solidFill>
                  <a:srgbClr val="FF0000"/>
                </a:solidFill>
                <a:latin typeface="Times New Roman" panose="02020603050405020304" pitchFamily="18" charset="0"/>
                <a:cs typeface="Times New Roman" panose="02020603050405020304" pitchFamily="18" charset="0"/>
              </a:rPr>
              <a:t>PHÍ</a:t>
            </a:r>
          </a:p>
          <a:p>
            <a:pPr eaLnBrk="1" hangingPunct="1">
              <a:defRPr/>
            </a:pP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a:t>
            </a:r>
            <a:r>
              <a:rPr lang="en-US" sz="2600" b="1">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53251" name="Rectangle 1"/>
          <p:cNvSpPr>
            <a:spLocks noChangeArrowheads="1"/>
          </p:cNvSpPr>
          <p:nvPr/>
        </p:nvSpPr>
        <p:spPr bwMode="auto">
          <a:xfrm>
            <a:off x="185738" y="857250"/>
            <a:ext cx="88773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0000"/>
                </a:solidFill>
                <a:latin typeface="Times New Roman" panose="02020603050405020304" pitchFamily="18" charset="0"/>
                <a:cs typeface="Times New Roman" panose="02020603050405020304" pitchFamily="18" charset="0"/>
              </a:rPr>
              <a:t>DỰ KIẾN SẢN PHẨM</a:t>
            </a:r>
          </a:p>
          <a:p>
            <a:pPr eaLnBrk="1" hangingPunct="1"/>
            <a:endParaRPr lang="en-US" alt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532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447800"/>
            <a:ext cx="701675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AutoShape 50"/>
          <p:cNvSpPr>
            <a:spLocks noChangeArrowheads="1"/>
          </p:cNvSpPr>
          <p:nvPr/>
        </p:nvSpPr>
        <p:spPr bwMode="gray">
          <a:xfrm>
            <a:off x="369888" y="219075"/>
            <a:ext cx="7315200" cy="508000"/>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800" b="1">
                <a:solidFill>
                  <a:schemeClr val="bg1"/>
                </a:solidFill>
                <a:latin typeface="Times New Roman" panose="02020603050405020304" pitchFamily="18" charset="0"/>
                <a:cs typeface="Times New Roman" panose="02020603050405020304" pitchFamily="18" charset="0"/>
              </a:rPr>
              <a:t>4. KẾT LUẬN</a:t>
            </a:r>
          </a:p>
        </p:txBody>
      </p:sp>
      <p:sp>
        <p:nvSpPr>
          <p:cNvPr id="2" name="Rectangle 1"/>
          <p:cNvSpPr/>
          <p:nvPr/>
        </p:nvSpPr>
        <p:spPr>
          <a:xfrm>
            <a:off x="355600" y="1009650"/>
            <a:ext cx="8458200" cy="5170488"/>
          </a:xfrm>
          <a:prstGeom prst="rect">
            <a:avLst/>
          </a:prstGeom>
        </p:spPr>
        <p:txBody>
          <a:bodyPr>
            <a:spAutoFit/>
          </a:bodyPr>
          <a:lstStyle/>
          <a:p>
            <a:pPr marL="457200" indent="-457200" algn="just" eaLnBrk="1" hangingPunct="1">
              <a:lnSpc>
                <a:spcPct val="150000"/>
              </a:lnSpc>
              <a:buFont typeface="Wingdings" panose="05000000000000000000" pitchFamily="2" charset="2"/>
              <a:buChar char="Ø"/>
              <a:defRPr/>
            </a:pPr>
            <a:r>
              <a:rPr lang="en-US" sz="2600">
                <a:solidFill>
                  <a:srgbClr val="FF0000"/>
                </a:solidFill>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rất cần thiết cho hoạt động giảng dạy.</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theo sản phẩm được sử dụng trên thị trường.</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có thể truy xuất lỗi.</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có thể tạo hư hỏng chủ động.</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sử dụng các ứng dụng có thể mở rộng lĩnh vực nghiên cứu hoặc học tập</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Mô hình sử dụng cho nhiều nội dung học tập</a:t>
            </a:r>
          </a:p>
          <a:p>
            <a:pPr marL="342900" indent="-342900" algn="just" eaLnBrk="1" hangingPunct="1">
              <a:lnSpc>
                <a:spcPct val="150000"/>
              </a:lnSpc>
              <a:buFont typeface="Wingdings" panose="05000000000000000000" pitchFamily="2" charset="2"/>
              <a:buChar char="Ø"/>
              <a:defRPr/>
            </a:pP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Kinh phí phù hợp với điều kiện và khả năng của đơn vị.</a:t>
            </a:r>
            <a:endParaRPr lang="en-US" sz="2400" dirty="0">
              <a:latin typeface="Times New Roman" panose="02020603050405020304" pitchFamily="18" charset="0"/>
              <a:cs typeface="Times New Roman" panose="02020603050405020304" pitchFamily="18" charset="0"/>
            </a:endParaRPr>
          </a:p>
          <a:p>
            <a:pPr algn="just" eaLnBrk="1" hangingPunct="1">
              <a:lnSpc>
                <a:spcPct val="150000"/>
              </a:lnSpc>
              <a:defRPr/>
            </a:pPr>
            <a:r>
              <a:rPr lang="en-US" sz="260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70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eaLnBrk="1" hangingPunct="1">
              <a:defRPr/>
            </a:pPr>
            <a:r>
              <a:rPr lang="en-US" sz="3200" b="1" dirty="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200" y="6408738"/>
            <a:ext cx="387350" cy="411162"/>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cSld>
  <p:clrMapOvr>
    <a:masterClrMapping/>
  </p:clrMapOvr>
  <p:transition spd="med">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7&quot;/&gt;&lt;property id=&quot;20307&quot; value=&quot;885&quot;/&gt;&lt;/object&gt;&lt;object type=&quot;3&quot; unique_id=&quot;10010&quot;&gt;&lt;property id=&quot;20148&quot; value=&quot;5&quot;/&gt;&lt;property id=&quot;20300&quot; value=&quot;Slide 9&quot;/&gt;&lt;property id=&quot;20307&quot; value=&quot;890&quot;/&gt;&lt;/object&gt;&lt;object type=&quot;3&quot; unique_id=&quot;10167&quot;&gt;&lt;property id=&quot;20148&quot; value=&quot;5&quot;/&gt;&lt;property id=&quot;20300&quot; value=&quot;Slide 14&quot;/&gt;&lt;property id=&quot;20307&quot; value=&quot;759&quot;/&gt;&lt;/object&gt;&lt;object type=&quot;3&quot; unique_id=&quot;10337&quot;&gt;&lt;property id=&quot;20148&quot; value=&quot;5&quot;/&gt;&lt;property id=&quot;20300&quot; value=&quot;Slide 6&quot;/&gt;&lt;property id=&quot;20307&quot; value=&quot;899&quot;/&gt;&lt;/object&gt;&lt;object type=&quot;3&quot; unique_id=&quot;10338&quot;&gt;&lt;property id=&quot;20148&quot; value=&quot;5&quot;/&gt;&lt;property id=&quot;20300&quot; value=&quot;Slide 8&quot;/&gt;&lt;property id=&quot;20307&quot; value=&quot;894&quot;/&gt;&lt;/object&gt;&lt;object type=&quot;3&quot; unique_id=&quot;10339&quot;&gt;&lt;property id=&quot;20148&quot; value=&quot;5&quot;/&gt;&lt;property id=&quot;20300&quot; value=&quot;Slide 10&quot;/&gt;&lt;property id=&quot;20307&quot; value=&quot;895&quot;/&gt;&lt;/object&gt;&lt;object type=&quot;3&quot; unique_id=&quot;10340&quot;&gt;&lt;property id=&quot;20148&quot; value=&quot;5&quot;/&gt;&lt;property id=&quot;20300&quot; value=&quot;Slide 11&quot;/&gt;&lt;property id=&quot;20307&quot; value=&quot;896&quot;/&gt;&lt;/object&gt;&lt;object type=&quot;3&quot; unique_id=&quot;10341&quot;&gt;&lt;property id=&quot;20148&quot; value=&quot;5&quot;/&gt;&lt;property id=&quot;20300&quot; value=&quot;Slide 12&quot;/&gt;&lt;property id=&quot;20307&quot; value=&quot;897&quot;/&gt;&lt;/object&gt;&lt;object type=&quot;3&quot; unique_id=&quot;10342&quot;&gt;&lt;property id=&quot;20148&quot; value=&quot;5&quot;/&gt;&lt;property id=&quot;20300&quot; value=&quot;Slide 13&quot;/&gt;&lt;property id=&quot;20307&quot; value=&quot;898&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14393</TotalTime>
  <Words>803</Words>
  <Application>Microsoft Office PowerPoint</Application>
  <PresentationFormat>On-screen Show (4:3)</PresentationFormat>
  <Paragraphs>141</Paragraphs>
  <Slides>14</Slides>
  <Notes>14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14</vt:i4>
      </vt:variant>
    </vt:vector>
  </HeadingPairs>
  <TitlesOfParts>
    <vt:vector size="23" baseType="lpstr">
      <vt:lpstr>Arial</vt:lpstr>
      <vt:lpstr>Verdana</vt:lpstr>
      <vt:lpstr>Wingdings</vt:lpstr>
      <vt:lpstr>Calibri</vt:lpstr>
      <vt:lpstr>ＭＳ Ｐゴシック</vt:lpstr>
      <vt:lpstr>Times New Roman</vt:lpstr>
      <vt:lpstr>Consolas</vt:lpstr>
      <vt:lpstr>cdb2004c003l-[ThuVienNet.VN]</vt:lpstr>
      <vt:lpstr>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HP</cp:lastModifiedBy>
  <cp:revision>809</cp:revision>
  <cp:lastPrinted>2017-05-26T03:02:31Z</cp:lastPrinted>
  <dcterms:created xsi:type="dcterms:W3CDTF">2013-09-11T03:08:41Z</dcterms:created>
  <dcterms:modified xsi:type="dcterms:W3CDTF">2019-01-15T06:50:35Z</dcterms:modified>
</cp:coreProperties>
</file>